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63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137"/>
  </p:notesMasterIdLst>
  <p:handoutMasterIdLst>
    <p:handoutMasterId r:id="rId138"/>
  </p:handoutMasterIdLst>
  <p:sldIdLst>
    <p:sldId id="2385" r:id="rId2"/>
    <p:sldId id="2811" r:id="rId3"/>
    <p:sldId id="3128" r:id="rId4"/>
    <p:sldId id="3129" r:id="rId5"/>
    <p:sldId id="3065" r:id="rId6"/>
    <p:sldId id="2849" r:id="rId7"/>
    <p:sldId id="2976" r:id="rId8"/>
    <p:sldId id="2944" r:id="rId9"/>
    <p:sldId id="3059" r:id="rId10"/>
    <p:sldId id="2945" r:id="rId11"/>
    <p:sldId id="2946" r:id="rId12"/>
    <p:sldId id="3080" r:id="rId13"/>
    <p:sldId id="3081" r:id="rId14"/>
    <p:sldId id="3103" r:id="rId15"/>
    <p:sldId id="3082" r:id="rId16"/>
    <p:sldId id="3083" r:id="rId17"/>
    <p:sldId id="3084" r:id="rId18"/>
    <p:sldId id="3085" r:id="rId19"/>
    <p:sldId id="3086" r:id="rId20"/>
    <p:sldId id="3105" r:id="rId21"/>
    <p:sldId id="3087" r:id="rId22"/>
    <p:sldId id="3088" r:id="rId23"/>
    <p:sldId id="3089" r:id="rId24"/>
    <p:sldId id="2855" r:id="rId25"/>
    <p:sldId id="2854" r:id="rId26"/>
    <p:sldId id="2856" r:id="rId27"/>
    <p:sldId id="2858" r:id="rId28"/>
    <p:sldId id="2859" r:id="rId29"/>
    <p:sldId id="2894" r:id="rId30"/>
    <p:sldId id="3125" r:id="rId31"/>
    <p:sldId id="2891" r:id="rId32"/>
    <p:sldId id="2862" r:id="rId33"/>
    <p:sldId id="2947" r:id="rId34"/>
    <p:sldId id="3091" r:id="rId35"/>
    <p:sldId id="3092" r:id="rId36"/>
    <p:sldId id="2979" r:id="rId37"/>
    <p:sldId id="2866" r:id="rId38"/>
    <p:sldId id="2867" r:id="rId39"/>
    <p:sldId id="2868" r:id="rId40"/>
    <p:sldId id="2869" r:id="rId41"/>
    <p:sldId id="2988" r:id="rId42"/>
    <p:sldId id="3062" r:id="rId43"/>
    <p:sldId id="2900" r:id="rId44"/>
    <p:sldId id="2871" r:id="rId45"/>
    <p:sldId id="3093" r:id="rId46"/>
    <p:sldId id="3033" r:id="rId47"/>
    <p:sldId id="3020" r:id="rId48"/>
    <p:sldId id="2905" r:id="rId49"/>
    <p:sldId id="3018" r:id="rId50"/>
    <p:sldId id="3019" r:id="rId51"/>
    <p:sldId id="2994" r:id="rId52"/>
    <p:sldId id="2995" r:id="rId53"/>
    <p:sldId id="2990" r:id="rId54"/>
    <p:sldId id="2875" r:id="rId55"/>
    <p:sldId id="3101" r:id="rId56"/>
    <p:sldId id="2992" r:id="rId57"/>
    <p:sldId id="3095" r:id="rId58"/>
    <p:sldId id="2993" r:id="rId59"/>
    <p:sldId id="2876" r:id="rId60"/>
    <p:sldId id="2877" r:id="rId61"/>
    <p:sldId id="2986" r:id="rId62"/>
    <p:sldId id="2985" r:id="rId63"/>
    <p:sldId id="2951" r:id="rId64"/>
    <p:sldId id="2879" r:id="rId65"/>
    <p:sldId id="2880" r:id="rId66"/>
    <p:sldId id="2881" r:id="rId67"/>
    <p:sldId id="2882" r:id="rId68"/>
    <p:sldId id="2883" r:id="rId69"/>
    <p:sldId id="3159" r:id="rId70"/>
    <p:sldId id="2886" r:id="rId71"/>
    <p:sldId id="2885" r:id="rId72"/>
    <p:sldId id="2952" r:id="rId73"/>
    <p:sldId id="3043" r:id="rId74"/>
    <p:sldId id="2836" r:id="rId75"/>
    <p:sldId id="2953" r:id="rId76"/>
    <p:sldId id="3104" r:id="rId77"/>
    <p:sldId id="3063" r:id="rId78"/>
    <p:sldId id="3102" r:id="rId79"/>
    <p:sldId id="2954" r:id="rId80"/>
    <p:sldId id="3044" r:id="rId81"/>
    <p:sldId id="3109" r:id="rId82"/>
    <p:sldId id="3110" r:id="rId83"/>
    <p:sldId id="3111" r:id="rId84"/>
    <p:sldId id="3112" r:id="rId85"/>
    <p:sldId id="3113" r:id="rId86"/>
    <p:sldId id="3114" r:id="rId87"/>
    <p:sldId id="3119" r:id="rId88"/>
    <p:sldId id="3120" r:id="rId89"/>
    <p:sldId id="3121" r:id="rId90"/>
    <p:sldId id="3122" r:id="rId91"/>
    <p:sldId id="2963" r:id="rId92"/>
    <p:sldId id="3169" r:id="rId93"/>
    <p:sldId id="3160" r:id="rId94"/>
    <p:sldId id="3161" r:id="rId95"/>
    <p:sldId id="3162" r:id="rId96"/>
    <p:sldId id="3163" r:id="rId97"/>
    <p:sldId id="3167" r:id="rId98"/>
    <p:sldId id="3168" r:id="rId99"/>
    <p:sldId id="2838" r:id="rId100"/>
    <p:sldId id="3145" r:id="rId101"/>
    <p:sldId id="2768" r:id="rId102"/>
    <p:sldId id="3150" r:id="rId103"/>
    <p:sldId id="3148" r:id="rId104"/>
    <p:sldId id="3132" r:id="rId105"/>
    <p:sldId id="3011" r:id="rId106"/>
    <p:sldId id="3045" r:id="rId107"/>
    <p:sldId id="3046" r:id="rId108"/>
    <p:sldId id="3047" r:id="rId109"/>
    <p:sldId id="3048" r:id="rId110"/>
    <p:sldId id="2971" r:id="rId111"/>
    <p:sldId id="2584" r:id="rId112"/>
    <p:sldId id="2975" r:id="rId113"/>
    <p:sldId id="2972" r:id="rId114"/>
    <p:sldId id="2594" r:id="rId115"/>
    <p:sldId id="3154" r:id="rId116"/>
    <p:sldId id="3155" r:id="rId117"/>
    <p:sldId id="3156" r:id="rId118"/>
    <p:sldId id="2796" r:id="rId119"/>
    <p:sldId id="2965" r:id="rId120"/>
    <p:sldId id="2801" r:id="rId121"/>
    <p:sldId id="2802" r:id="rId122"/>
    <p:sldId id="2966" r:id="rId123"/>
    <p:sldId id="2889" r:id="rId124"/>
    <p:sldId id="2967" r:id="rId125"/>
    <p:sldId id="3152" r:id="rId126"/>
    <p:sldId id="3153" r:id="rId127"/>
    <p:sldId id="2999" r:id="rId128"/>
    <p:sldId id="3130" r:id="rId129"/>
    <p:sldId id="3000" r:id="rId130"/>
    <p:sldId id="3001" r:id="rId131"/>
    <p:sldId id="3028" r:id="rId132"/>
    <p:sldId id="2833" r:id="rId133"/>
    <p:sldId id="2834" r:id="rId134"/>
    <p:sldId id="2977" r:id="rId135"/>
    <p:sldId id="2518" r:id="rId136"/>
  </p:sldIdLst>
  <p:sldSz cx="9144000" cy="6858000" type="screen4x3"/>
  <p:notesSz cx="7010400" cy="9296400"/>
  <p:custDataLst>
    <p:tags r:id="rId1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74A"/>
    <a:srgbClr val="FF0000"/>
    <a:srgbClr val="00CC00"/>
    <a:srgbClr val="339933"/>
    <a:srgbClr val="FF9933"/>
    <a:srgbClr val="00FF00"/>
    <a:srgbClr val="000080"/>
    <a:srgbClr val="558ED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077" autoAdjust="0"/>
    <p:restoredTop sz="93208" autoAdjust="0"/>
  </p:normalViewPr>
  <p:slideViewPr>
    <p:cSldViewPr snapToGrid="0">
      <p:cViewPr varScale="1">
        <p:scale>
          <a:sx n="97" d="100"/>
          <a:sy n="97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9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gs" Target="tags/tag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t" anchorCtr="0" compatLnSpc="1">
            <a:prstTxWarp prst="textNoShape">
              <a:avLst/>
            </a:prstTxWarp>
          </a:bodyPr>
          <a:lstStyle>
            <a:lvl1pPr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7" y="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t" anchorCtr="0" compatLnSpc="1">
            <a:prstTxWarp prst="textNoShape">
              <a:avLst/>
            </a:prstTxWarp>
          </a:bodyPr>
          <a:lstStyle>
            <a:lvl1pPr algn="r"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CD1DA3-0ACE-49A8-A4C7-4085A2A36A91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1190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b" anchorCtr="0" compatLnSpc="1">
            <a:prstTxWarp prst="textNoShape">
              <a:avLst/>
            </a:prstTxWarp>
          </a:bodyPr>
          <a:lstStyle>
            <a:lvl1pPr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0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b" anchorCtr="0" compatLnSpc="1">
            <a:prstTxWarp prst="textNoShape">
              <a:avLst/>
            </a:prstTxWarp>
          </a:bodyPr>
          <a:lstStyle>
            <a:lvl1pPr algn="r" defTabSz="93124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345372-DD7A-4A76-99A2-ACD33AA9C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t" anchorCtr="0" compatLnSpc="1">
            <a:prstTxWarp prst="textNoShape">
              <a:avLst/>
            </a:prstTxWarp>
          </a:bodyPr>
          <a:lstStyle>
            <a:lvl1pPr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7" y="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t" anchorCtr="0" compatLnSpc="1">
            <a:prstTxWarp prst="textNoShape">
              <a:avLst/>
            </a:prstTxWarp>
          </a:bodyPr>
          <a:lstStyle>
            <a:lvl1pPr algn="r"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9951C0-B163-4A48-830A-FC4A2C8BECD9}" type="datetimeFigureOut">
              <a:rPr lang="en-US"/>
              <a:pPr>
                <a:defRPr/>
              </a:pPr>
              <a:t>12/17/2012</a:t>
            </a:fld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433"/>
            <a:ext cx="5607678" cy="41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b" anchorCtr="0" compatLnSpc="1">
            <a:prstTxWarp prst="textNoShape">
              <a:avLst/>
            </a:prstTxWarp>
          </a:bodyPr>
          <a:lstStyle>
            <a:lvl1pPr defTabSz="929657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64" tIns="46532" rIns="93064" bIns="46532" numCol="1" anchor="b" anchorCtr="0" compatLnSpc="1">
            <a:prstTxWarp prst="textNoShape">
              <a:avLst/>
            </a:prstTxWarp>
          </a:bodyPr>
          <a:lstStyle>
            <a:lvl1pPr algn="r" defTabSz="93124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0C0E80-77FB-4678-A3DD-B836482C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8F4DFE-1E70-4107-919D-20DF8C4413B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58E4840-EBDC-4DFB-BEED-D001C8B3D10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7715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2BF69E-CC56-43C5-98FD-B0D5E8DDB915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7715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58154E1-9BFD-412C-8B61-B1BC817BDF02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59" tIns="46530" rIns="93059" bIns="4653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35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560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6F3E65-4FD6-4F42-B693-03EBE81DD962}" type="slidenum">
              <a:rPr lang="en-US" sz="1200"/>
              <a:pPr/>
              <a:t>111</a:t>
            </a:fld>
            <a:endParaRPr lang="en-US" sz="1200"/>
          </a:p>
        </p:txBody>
      </p:sp>
      <p:sp>
        <p:nvSpPr>
          <p:cNvPr id="25600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4AD14C2-83FA-4E69-8A07-080C3B0B54BB}" type="slidenum">
              <a:rPr lang="en-US" sz="1200"/>
              <a:pPr algn="r" eaLnBrk="1" hangingPunct="1"/>
              <a:t>111</a:t>
            </a:fld>
            <a:endParaRPr lang="en-US" sz="1200"/>
          </a:p>
        </p:txBody>
      </p:sp>
      <p:sp>
        <p:nvSpPr>
          <p:cNvPr id="25600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D2872C-7196-47BC-8123-8F523141BAC7}" type="slidenum">
              <a:rPr lang="en-US" sz="1200"/>
              <a:pPr algn="r" eaLnBrk="1" hangingPunct="1"/>
              <a:t>111</a:t>
            </a:fld>
            <a:endParaRPr lang="en-US" sz="1200"/>
          </a:p>
        </p:txBody>
      </p:sp>
      <p:sp>
        <p:nvSpPr>
          <p:cNvPr id="256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560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50AAFFE-2B8E-4535-9587-99EF69D14A42}" type="slidenum">
              <a:rPr lang="en-US" sz="1200"/>
              <a:pPr algn="r" eaLnBrk="1" hangingPunct="1"/>
              <a:t>112</a:t>
            </a:fld>
            <a:endParaRPr lang="en-US" sz="120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3060"/>
          </a:xfrm>
          <a:noFill/>
        </p:spPr>
        <p:txBody>
          <a:bodyPr lIns="95022" tIns="47510" rIns="95022" bIns="4751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1E3D5A-51BD-42CA-A411-8A004A413836}" type="slidenum">
              <a:rPr lang="en-US" sz="1200"/>
              <a:pPr algn="r" eaLnBrk="1" hangingPunct="1"/>
              <a:t>113</a:t>
            </a:fld>
            <a:endParaRPr lang="en-US" sz="12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71" y="4416433"/>
            <a:ext cx="5148664" cy="4183060"/>
          </a:xfrm>
          <a:noFill/>
        </p:spPr>
        <p:txBody>
          <a:bodyPr lIns="93574" tIns="46787" rIns="93574" bIns="4678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4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0675E-8690-4F99-A58E-FB0E26B0CAB2}" type="slidenum">
              <a:rPr lang="en-US" sz="1200"/>
              <a:pPr/>
              <a:t>114</a:t>
            </a:fld>
            <a:endParaRPr lang="en-US" sz="1200"/>
          </a:p>
        </p:txBody>
      </p:sp>
      <p:sp>
        <p:nvSpPr>
          <p:cNvPr id="26419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C5ADE1-7406-474D-9B64-DA0DA9E12096}" type="slidenum">
              <a:rPr lang="en-US" sz="1200"/>
              <a:pPr algn="r" eaLnBrk="1" hangingPunct="1"/>
              <a:t>114</a:t>
            </a:fld>
            <a:endParaRPr lang="en-US" sz="1200"/>
          </a:p>
        </p:txBody>
      </p:sp>
      <p:sp>
        <p:nvSpPr>
          <p:cNvPr id="26419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4246653-9A1E-4A13-90C1-54999298FAFD}" type="slidenum">
              <a:rPr lang="en-US" sz="1200"/>
              <a:pPr algn="r" eaLnBrk="1" hangingPunct="1"/>
              <a:t>114</a:t>
            </a:fld>
            <a:endParaRPr lang="en-US" sz="1200"/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4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0675E-8690-4F99-A58E-FB0E26B0CAB2}" type="slidenum">
              <a:rPr lang="en-US" sz="1200"/>
              <a:pPr/>
              <a:t>115</a:t>
            </a:fld>
            <a:endParaRPr lang="en-US" sz="1200"/>
          </a:p>
        </p:txBody>
      </p:sp>
      <p:sp>
        <p:nvSpPr>
          <p:cNvPr id="26419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C5ADE1-7406-474D-9B64-DA0DA9E12096}" type="slidenum">
              <a:rPr lang="en-US" sz="1200"/>
              <a:pPr algn="r" eaLnBrk="1" hangingPunct="1"/>
              <a:t>115</a:t>
            </a:fld>
            <a:endParaRPr lang="en-US" sz="1200"/>
          </a:p>
        </p:txBody>
      </p:sp>
      <p:sp>
        <p:nvSpPr>
          <p:cNvPr id="26419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4246653-9A1E-4A13-90C1-54999298FAFD}" type="slidenum">
              <a:rPr lang="en-US" sz="1200"/>
              <a:pPr algn="r" eaLnBrk="1" hangingPunct="1"/>
              <a:t>115</a:t>
            </a:fld>
            <a:endParaRPr lang="en-US" sz="1200"/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4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0675E-8690-4F99-A58E-FB0E26B0CAB2}" type="slidenum">
              <a:rPr lang="en-US" sz="1200"/>
              <a:pPr/>
              <a:t>116</a:t>
            </a:fld>
            <a:endParaRPr lang="en-US" sz="1200"/>
          </a:p>
        </p:txBody>
      </p:sp>
      <p:sp>
        <p:nvSpPr>
          <p:cNvPr id="26419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C5ADE1-7406-474D-9B64-DA0DA9E12096}" type="slidenum">
              <a:rPr lang="en-US" sz="1200"/>
              <a:pPr algn="r" eaLnBrk="1" hangingPunct="1"/>
              <a:t>116</a:t>
            </a:fld>
            <a:endParaRPr lang="en-US" sz="1200"/>
          </a:p>
        </p:txBody>
      </p:sp>
      <p:sp>
        <p:nvSpPr>
          <p:cNvPr id="26419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4246653-9A1E-4A13-90C1-54999298FAFD}" type="slidenum">
              <a:rPr lang="en-US" sz="1200"/>
              <a:pPr algn="r" eaLnBrk="1" hangingPunct="1"/>
              <a:t>116</a:t>
            </a:fld>
            <a:endParaRPr lang="en-US" sz="1200"/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4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0675E-8690-4F99-A58E-FB0E26B0CAB2}" type="slidenum">
              <a:rPr lang="en-US" sz="1200"/>
              <a:pPr/>
              <a:t>117</a:t>
            </a:fld>
            <a:endParaRPr lang="en-US" sz="1200"/>
          </a:p>
        </p:txBody>
      </p:sp>
      <p:sp>
        <p:nvSpPr>
          <p:cNvPr id="26419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C5ADE1-7406-474D-9B64-DA0DA9E12096}" type="slidenum">
              <a:rPr lang="en-US" sz="1200"/>
              <a:pPr algn="r" eaLnBrk="1" hangingPunct="1"/>
              <a:t>117</a:t>
            </a:fld>
            <a:endParaRPr lang="en-US" sz="1200"/>
          </a:p>
        </p:txBody>
      </p:sp>
      <p:sp>
        <p:nvSpPr>
          <p:cNvPr id="26419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4246653-9A1E-4A13-90C1-54999298FAFD}" type="slidenum">
              <a:rPr lang="en-US" sz="1200"/>
              <a:pPr algn="r" eaLnBrk="1" hangingPunct="1"/>
              <a:t>117</a:t>
            </a:fld>
            <a:endParaRPr lang="en-US" sz="1200"/>
          </a:p>
        </p:txBody>
      </p:sp>
      <p:sp>
        <p:nvSpPr>
          <p:cNvPr id="264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8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625890-5B5C-4DBE-8598-8E4EC5820A67}" type="slidenum">
              <a:rPr lang="en-US" sz="1200"/>
              <a:pPr/>
              <a:t>118</a:t>
            </a:fld>
            <a:endParaRPr lang="en-US" sz="1200"/>
          </a:p>
        </p:txBody>
      </p:sp>
      <p:sp>
        <p:nvSpPr>
          <p:cNvPr id="26829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64E7029-C96A-4373-AAF7-DEEE8C138012}" type="slidenum">
              <a:rPr lang="en-US" sz="1200"/>
              <a:pPr algn="r" eaLnBrk="1" hangingPunct="1"/>
              <a:t>118</a:t>
            </a:fld>
            <a:endParaRPr lang="en-US" sz="1200"/>
          </a:p>
        </p:txBody>
      </p:sp>
      <p:sp>
        <p:nvSpPr>
          <p:cNvPr id="26829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698F80E-69A0-4D87-BD24-DA7549A64CF8}" type="slidenum">
              <a:rPr lang="en-US" sz="1200"/>
              <a:pPr algn="r" eaLnBrk="1" hangingPunct="1"/>
              <a:t>118</a:t>
            </a:fld>
            <a:endParaRPr lang="en-US" sz="1200"/>
          </a:p>
        </p:txBody>
      </p:sp>
      <p:sp>
        <p:nvSpPr>
          <p:cNvPr id="268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68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07" tIns="46758" rIns="93507" bIns="4675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71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C2A00C-4789-4396-BC67-F08CEDC5FBB0}" type="slidenum">
              <a:rPr lang="en-US" sz="1200"/>
              <a:pPr/>
              <a:t>119</a:t>
            </a:fld>
            <a:endParaRPr lang="en-US" sz="1200"/>
          </a:p>
        </p:txBody>
      </p:sp>
      <p:sp>
        <p:nvSpPr>
          <p:cNvPr id="27136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F66F563-C43C-47BB-9453-259A26941F01}" type="slidenum">
              <a:rPr lang="en-US" sz="1200"/>
              <a:pPr algn="r" eaLnBrk="1" hangingPunct="1"/>
              <a:t>119</a:t>
            </a:fld>
            <a:endParaRPr lang="en-US" sz="1200"/>
          </a:p>
        </p:txBody>
      </p:sp>
      <p:sp>
        <p:nvSpPr>
          <p:cNvPr id="27136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0297573-2E47-45D8-8020-76504F2F377A}" type="slidenum">
              <a:rPr lang="en-US" sz="1200"/>
              <a:pPr algn="r" eaLnBrk="1" hangingPunct="1"/>
              <a:t>119</a:t>
            </a:fld>
            <a:endParaRPr lang="en-US" sz="1200"/>
          </a:p>
        </p:txBody>
      </p:sp>
      <p:sp>
        <p:nvSpPr>
          <p:cNvPr id="271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71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8" y="4416433"/>
            <a:ext cx="5158293" cy="4183060"/>
          </a:xfrm>
          <a:noFill/>
        </p:spPr>
        <p:txBody>
          <a:bodyPr lIns="94082" tIns="47041" rIns="94082" bIns="4704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72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D59159-EEE8-45A2-9F45-B901BAB75F72}" type="slidenum">
              <a:rPr lang="en-US" sz="1200"/>
              <a:pPr/>
              <a:t>120</a:t>
            </a:fld>
            <a:endParaRPr lang="en-US" sz="1200"/>
          </a:p>
        </p:txBody>
      </p:sp>
      <p:sp>
        <p:nvSpPr>
          <p:cNvPr id="27238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610CBD-6116-4670-9835-B627EEC2519E}" type="slidenum">
              <a:rPr lang="en-US" sz="1200"/>
              <a:pPr algn="r" eaLnBrk="1" hangingPunct="1"/>
              <a:t>120</a:t>
            </a:fld>
            <a:endParaRPr lang="en-US" sz="1200"/>
          </a:p>
        </p:txBody>
      </p:sp>
      <p:sp>
        <p:nvSpPr>
          <p:cNvPr id="27238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278D0E-6977-4E22-878E-DB4DD1989F2D}" type="slidenum">
              <a:rPr lang="en-US" sz="1200"/>
              <a:pPr algn="r" eaLnBrk="1" hangingPunct="1"/>
              <a:t>120</a:t>
            </a:fld>
            <a:endParaRPr lang="en-US" sz="1200"/>
          </a:p>
        </p:txBody>
      </p:sp>
      <p:sp>
        <p:nvSpPr>
          <p:cNvPr id="272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72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8" y="4416433"/>
            <a:ext cx="5158293" cy="4183060"/>
          </a:xfrm>
          <a:noFill/>
        </p:spPr>
        <p:txBody>
          <a:bodyPr lIns="94082" tIns="47041" rIns="94082" bIns="4704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444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73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B16F1C-CEAC-4392-BDEF-DE55F8658BA6}" type="slidenum">
              <a:rPr lang="en-US" sz="1200"/>
              <a:pPr/>
              <a:t>121</a:t>
            </a:fld>
            <a:endParaRPr lang="en-US" sz="1200"/>
          </a:p>
        </p:txBody>
      </p:sp>
      <p:sp>
        <p:nvSpPr>
          <p:cNvPr id="27341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5C4E6BE-868A-4317-9F4C-229CF963F323}" type="slidenum">
              <a:rPr lang="en-US" sz="1200"/>
              <a:pPr algn="r" eaLnBrk="1" hangingPunct="1"/>
              <a:t>121</a:t>
            </a:fld>
            <a:endParaRPr lang="en-US" sz="1200"/>
          </a:p>
        </p:txBody>
      </p:sp>
      <p:sp>
        <p:nvSpPr>
          <p:cNvPr id="27341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F5C9D9C-8CE3-4CF6-B29C-D84844F0A2E3}" type="slidenum">
              <a:rPr lang="en-US" sz="1200"/>
              <a:pPr algn="r" eaLnBrk="1" hangingPunct="1"/>
              <a:t>121</a:t>
            </a:fld>
            <a:endParaRPr lang="en-US" sz="1200"/>
          </a:p>
        </p:txBody>
      </p:sp>
      <p:sp>
        <p:nvSpPr>
          <p:cNvPr id="273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73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19" tIns="46761" rIns="93519" bIns="4676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76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BA360B-13B9-4ECE-A6A4-9D29FA921387}" type="slidenum">
              <a:rPr lang="en-US" sz="1200"/>
              <a:pPr/>
              <a:t>122</a:t>
            </a:fld>
            <a:endParaRPr lang="en-US" sz="1200"/>
          </a:p>
        </p:txBody>
      </p:sp>
      <p:sp>
        <p:nvSpPr>
          <p:cNvPr id="27648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FBCAF7-317C-4A63-8F73-8F7A83C0877F}" type="slidenum">
              <a:rPr lang="en-US" sz="1200"/>
              <a:pPr algn="r" eaLnBrk="1" hangingPunct="1"/>
              <a:t>122</a:t>
            </a:fld>
            <a:endParaRPr lang="en-US" sz="1200"/>
          </a:p>
        </p:txBody>
      </p:sp>
      <p:sp>
        <p:nvSpPr>
          <p:cNvPr id="27648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90BCF19-ACC3-45C1-BC78-659390664A51}" type="slidenum">
              <a:rPr lang="en-US" sz="1200"/>
              <a:pPr algn="r" eaLnBrk="1" hangingPunct="1"/>
              <a:t>122</a:t>
            </a:fld>
            <a:endParaRPr lang="en-US" sz="1200"/>
          </a:p>
        </p:txBody>
      </p:sp>
      <p:sp>
        <p:nvSpPr>
          <p:cNvPr id="276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76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8" y="4416433"/>
            <a:ext cx="5158293" cy="4183060"/>
          </a:xfrm>
          <a:noFill/>
        </p:spPr>
        <p:txBody>
          <a:bodyPr lIns="94082" tIns="47041" rIns="94082" bIns="4704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77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B12F343-A68E-47ED-94EE-26860703A566}" type="slidenum">
              <a:rPr lang="en-US" sz="1200"/>
              <a:pPr/>
              <a:t>123</a:t>
            </a:fld>
            <a:endParaRPr lang="en-US" sz="1200"/>
          </a:p>
        </p:txBody>
      </p:sp>
      <p:sp>
        <p:nvSpPr>
          <p:cNvPr id="27750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F849EA-1FAA-417C-8B76-D6E3F7CD4EE9}" type="slidenum">
              <a:rPr lang="en-US" sz="1200"/>
              <a:pPr algn="r" eaLnBrk="1" hangingPunct="1"/>
              <a:t>123</a:t>
            </a:fld>
            <a:endParaRPr lang="en-US" sz="1200"/>
          </a:p>
        </p:txBody>
      </p:sp>
      <p:sp>
        <p:nvSpPr>
          <p:cNvPr id="27750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F4B780-E53E-4566-B1A7-CD90AE7B8C97}" type="slidenum">
              <a:rPr lang="en-US" sz="1200"/>
              <a:pPr algn="r" eaLnBrk="1" hangingPunct="1"/>
              <a:t>123</a:t>
            </a:fld>
            <a:endParaRPr lang="en-US" sz="1200"/>
          </a:p>
        </p:txBody>
      </p:sp>
      <p:sp>
        <p:nvSpPr>
          <p:cNvPr id="277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77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19" tIns="46761" rIns="93519" bIns="4676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80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68E24A-96BC-4242-BFDA-4733F6FEE330}" type="slidenum">
              <a:rPr lang="en-US" sz="1200"/>
              <a:pPr/>
              <a:t>124</a:t>
            </a:fld>
            <a:endParaRPr lang="en-US" sz="1200"/>
          </a:p>
        </p:txBody>
      </p:sp>
      <p:sp>
        <p:nvSpPr>
          <p:cNvPr id="28058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0DE86A-B39F-4D80-9A3A-3FF18A6C20EB}" type="slidenum">
              <a:rPr lang="en-US" sz="1200"/>
              <a:pPr algn="r" eaLnBrk="1" hangingPunct="1"/>
              <a:t>124</a:t>
            </a:fld>
            <a:endParaRPr lang="en-US" sz="1200"/>
          </a:p>
        </p:txBody>
      </p:sp>
      <p:sp>
        <p:nvSpPr>
          <p:cNvPr id="28058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C3CF4F2-FD2A-45A8-A3A0-A014500FAF4B}" type="slidenum">
              <a:rPr lang="en-US" sz="1200"/>
              <a:pPr algn="r" eaLnBrk="1" hangingPunct="1"/>
              <a:t>124</a:t>
            </a:fld>
            <a:endParaRPr lang="en-US" sz="1200"/>
          </a:p>
        </p:txBody>
      </p:sp>
      <p:sp>
        <p:nvSpPr>
          <p:cNvPr id="280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80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058" y="4416433"/>
            <a:ext cx="5158293" cy="4183060"/>
          </a:xfrm>
          <a:noFill/>
        </p:spPr>
        <p:txBody>
          <a:bodyPr lIns="94082" tIns="47041" rIns="94082" bIns="4704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66" tIns="46536" rIns="93066" bIns="46536"/>
          <a:lstStyle/>
          <a:p>
            <a:endParaRPr lang="en-US" smtClean="0"/>
          </a:p>
        </p:txBody>
      </p:sp>
      <p:sp>
        <p:nvSpPr>
          <p:cNvPr id="183300" name="Slide Number Placeholder 3"/>
          <p:cNvSpPr txBox="1">
            <a:spLocks noGrp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6" tIns="46536" rIns="93066" bIns="46536" anchor="b"/>
          <a:lstStyle>
            <a:lvl1pPr defTabSz="909638">
              <a:defRPr sz="34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09638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33475" indent="-227013" defTabSz="909638">
              <a:defRPr sz="34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09638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39938" indent="-227013" defTabSz="909638">
              <a:defRPr sz="3400">
                <a:solidFill>
                  <a:schemeClr val="tx1"/>
                </a:solidFill>
                <a:latin typeface="Arial" charset="0"/>
              </a:defRPr>
            </a:lvl5pPr>
            <a:lvl6pPr marL="24971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543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115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68738" indent="-227013" defTabSz="909638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F9B5FF-4017-44B2-9A72-651F972832DC}" type="slidenum">
              <a:rPr lang="en-US" sz="1300"/>
              <a:pPr algn="r" eaLnBrk="1" hangingPunct="1"/>
              <a:t>128</a:t>
            </a:fld>
            <a:endParaRPr lang="en-US" sz="130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82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009C83-B4EE-4A5C-ABF7-F28D486D3F5B}" type="slidenum">
              <a:rPr lang="en-US" sz="1200"/>
              <a:pPr/>
              <a:t>132</a:t>
            </a:fld>
            <a:endParaRPr lang="en-US" sz="1200"/>
          </a:p>
        </p:txBody>
      </p:sp>
      <p:sp>
        <p:nvSpPr>
          <p:cNvPr id="28262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BDB275-C766-4764-8E79-0B16DF7FD28E}" type="slidenum">
              <a:rPr lang="en-US" sz="1200"/>
              <a:pPr algn="r" eaLnBrk="1" hangingPunct="1"/>
              <a:t>132</a:t>
            </a:fld>
            <a:endParaRPr lang="en-US" sz="1200"/>
          </a:p>
        </p:txBody>
      </p:sp>
      <p:sp>
        <p:nvSpPr>
          <p:cNvPr id="28262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3B8D666-8416-4162-B7F1-13C4171539AF}" type="slidenum">
              <a:rPr lang="en-US" sz="1200"/>
              <a:pPr algn="r" eaLnBrk="1" hangingPunct="1"/>
              <a:t>132</a:t>
            </a:fld>
            <a:endParaRPr lang="en-US" sz="1200"/>
          </a:p>
        </p:txBody>
      </p:sp>
      <p:sp>
        <p:nvSpPr>
          <p:cNvPr id="282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82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09" tIns="46758" rIns="93509" bIns="4675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83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20576D-647C-4007-A506-A4062124EDDE}" type="slidenum">
              <a:rPr lang="en-US" sz="1200"/>
              <a:pPr/>
              <a:t>133</a:t>
            </a:fld>
            <a:endParaRPr lang="en-US" sz="1200"/>
          </a:p>
        </p:txBody>
      </p:sp>
      <p:sp>
        <p:nvSpPr>
          <p:cNvPr id="28365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B122A0A-D2F5-473A-9D09-740874066DB2}" type="slidenum">
              <a:rPr lang="en-US" sz="1200"/>
              <a:pPr algn="r" eaLnBrk="1" hangingPunct="1"/>
              <a:t>133</a:t>
            </a:fld>
            <a:endParaRPr lang="en-US" sz="1200"/>
          </a:p>
        </p:txBody>
      </p:sp>
      <p:sp>
        <p:nvSpPr>
          <p:cNvPr id="28365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D7C969-35F8-4F18-8B1E-E12868BDDEE8}" type="slidenum">
              <a:rPr lang="en-US" sz="1200"/>
              <a:pPr algn="r" eaLnBrk="1" hangingPunct="1"/>
              <a:t>133</a:t>
            </a:fld>
            <a:endParaRPr lang="en-US" sz="1200"/>
          </a:p>
        </p:txBody>
      </p:sp>
      <p:sp>
        <p:nvSpPr>
          <p:cNvPr id="283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09" tIns="46758" rIns="93509" bIns="4675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1227F7-6A47-4794-8642-626773B60BB7}" type="slidenum">
              <a:rPr lang="en-US" sz="1200"/>
              <a:pPr/>
              <a:t>135</a:t>
            </a:fld>
            <a:endParaRPr lang="en-US" sz="1200"/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1DFB49D-7381-4507-94A9-2E8829C03B11}" type="slidenum">
              <a:rPr lang="en-US" sz="1200"/>
              <a:pPr algn="r" eaLnBrk="1" hangingPunct="1"/>
              <a:t>135</a:t>
            </a:fld>
            <a:endParaRPr lang="en-US" sz="1200"/>
          </a:p>
        </p:txBody>
      </p:sp>
      <p:sp>
        <p:nvSpPr>
          <p:cNvPr id="28467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BAA776-46AA-4BC5-8A80-FC96FA018E94}" type="slidenum">
              <a:rPr lang="en-US" sz="1200"/>
              <a:pPr algn="r" eaLnBrk="1" hangingPunct="1"/>
              <a:t>135</a:t>
            </a:fld>
            <a:endParaRPr lang="en-US" sz="1200"/>
          </a:p>
        </p:txBody>
      </p:sp>
      <p:sp>
        <p:nvSpPr>
          <p:cNvPr id="28467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E33A53-4F5E-4D18-9F20-4944105974AA}" type="slidenum">
              <a:rPr lang="en-US" sz="1200"/>
              <a:pPr algn="r" eaLnBrk="1" hangingPunct="1"/>
              <a:t>135</a:t>
            </a:fld>
            <a:endParaRPr lang="en-US" sz="1200"/>
          </a:p>
        </p:txBody>
      </p:sp>
      <p:sp>
        <p:nvSpPr>
          <p:cNvPr id="284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 w="12700" cap="flat">
            <a:solidFill>
              <a:schemeClr val="tx1"/>
            </a:solidFill>
          </a:ln>
        </p:spPr>
      </p:sp>
      <p:sp>
        <p:nvSpPr>
          <p:cNvPr id="2846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5338" tIns="47675" rIns="95338" bIns="47675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1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21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1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3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6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5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0CAAAF-B51E-4AF0-ADFB-6EE6E933F46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7817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F71535-8DEA-44D6-817D-554E6E45318A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7818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63D847C-97DA-491E-B731-2DF3C4C0F597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7818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F959107-BF41-48AD-879C-F99C4AD815C5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3495" tIns="46747" rIns="93495" bIns="4674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65AF2F-CA00-451A-81A2-CF2F4A66A180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54C436-EEFF-4EF2-9667-B8FED73C4D4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8022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B31841E-9C5D-405F-98E3-6B66683BD9E9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18022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6224C54-9E18-48DD-A946-6F6202ACA669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180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67" tIns="46534" rIns="93067" bIns="4653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E78A4C-B480-45FE-8D97-43C07EC9CDB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CEEE045-7C68-40C0-8CA3-1A6691C4872B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8227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4E2A330-0888-4A4F-867E-26076831CADB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8227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FE786A3-3C10-4C8C-9171-D2059D9A23BB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3060"/>
          </a:xfrm>
          <a:noFill/>
        </p:spPr>
        <p:txBody>
          <a:bodyPr lIns="93538" tIns="46768" rIns="93538" bIns="46768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8E57E1-04AD-42DE-A992-1CBA0CCFC3FF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8F734F-A14D-4A28-A0DE-45A18E29C89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8432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70BDAD9-9F49-4A05-973A-C39DC23D3696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8432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34B2CF2-DB3C-45F5-94DE-3CEBE1CB9C1F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8432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9DA4B93-90DB-4519-8BD7-5FE41B300804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4965" tIns="47483" rIns="94965" bIns="47483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08" tIns="46554" rIns="93108" bIns="46554"/>
          <a:lstStyle/>
          <a:p>
            <a:endParaRPr lang="en-US" smtClean="0"/>
          </a:p>
        </p:txBody>
      </p:sp>
      <p:sp>
        <p:nvSpPr>
          <p:cNvPr id="195588" name="Slide Number Placeholder 3"/>
          <p:cNvSpPr txBox="1">
            <a:spLocks noGrp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8" tIns="46554" rIns="93108" bIns="46554" anchor="b"/>
          <a:lstStyle>
            <a:lvl1pPr defTabSz="917575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F48DA0-D292-4498-9774-91C140FCCB42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923C098-1DCA-4F1B-B1B3-4436AB646E8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9968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9E207A-DF35-4C5C-AF21-33A92AC6F4E2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968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2110ACC-5670-4603-88CD-E27BB45177D2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968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18155A-B0B3-4402-8E54-0EFE61E11B5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3060"/>
          </a:xfrm>
          <a:noFill/>
        </p:spPr>
        <p:txBody>
          <a:bodyPr lIns="94932" tIns="47467" rIns="94932" bIns="4746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4" tIns="46537" rIns="93074" bIns="46537" anchor="b"/>
          <a:lstStyle>
            <a:lvl1pPr defTabSz="10096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96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96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96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96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996173-40EE-455D-BB1D-A92A616B6224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4659"/>
          </a:xfrm>
          <a:noFill/>
        </p:spPr>
        <p:txBody>
          <a:bodyPr lIns="95036" tIns="47520" rIns="95036" bIns="4752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3B5073-0468-40E4-B62B-08F85094427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4046779-69A6-4189-A24B-84A522B5E887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18739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71F603A-EC50-4C52-A004-61FCA5FD2F8F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187397" name="Rectangle 7"/>
          <p:cNvSpPr txBox="1">
            <a:spLocks noGrp="1" noChangeArrowheads="1"/>
          </p:cNvSpPr>
          <p:nvPr/>
        </p:nvSpPr>
        <p:spPr bwMode="auto">
          <a:xfrm>
            <a:off x="3970637" y="8832862"/>
            <a:ext cx="3038161" cy="46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3" tIns="46551" rIns="93103" bIns="46551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357F9F-7459-41C3-9E47-68B24B235DEB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33913" cy="3475038"/>
          </a:xfrm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5003" tIns="47502" rIns="95003" bIns="47502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4" tIns="46532" rIns="93064" bIns="46532" anchor="b"/>
          <a:lstStyle>
            <a:lvl1pPr defTabSz="9604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A0F67B-8E1E-4994-8D0F-71685358E650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8944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65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9A5646-03BE-4BC4-B355-7AB703C3BBB4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8944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65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3DD1D4D-00C5-4984-B19D-D84DF8E120EB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8944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667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ABE14E7-AC51-48D7-A3EA-2A5ECE4926DE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4920" tIns="47463" rIns="94920" bIns="47463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13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01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301" indent="-288192" defTabSz="91901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771" indent="-230554" defTabSz="91901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879" indent="-230554" defTabSz="91901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988" indent="-230554" defTabSz="91901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6096" indent="-230554" defTabSz="9190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7204" indent="-230554" defTabSz="9190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8313" indent="-230554" defTabSz="9190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421" indent="-230554" defTabSz="9190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87F45F-D907-42AD-9F27-535E87A7D287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341D10-F766-4D76-9617-4451A45A268F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F2497F-4430-4F65-B1F7-F3FB59C0621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9353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2B0F2AA-8F96-4BA7-8188-DB57C5839F02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  <p:sp>
        <p:nvSpPr>
          <p:cNvPr id="19354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0FFBF7-FBE9-457E-A6D4-5531E6FC431C}" type="slidenum">
              <a:rPr lang="en-US" sz="1200"/>
              <a:pPr algn="r" eaLnBrk="1" hangingPunct="1"/>
              <a:t>37</a:t>
            </a:fld>
            <a:endParaRPr lang="en-US" sz="1200"/>
          </a:p>
        </p:txBody>
      </p:sp>
      <p:sp>
        <p:nvSpPr>
          <p:cNvPr id="193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193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3"/>
            <a:ext cx="5607678" cy="4183060"/>
          </a:xfrm>
          <a:noFill/>
        </p:spPr>
        <p:txBody>
          <a:bodyPr lIns="93067" tIns="46534" rIns="93067" bIns="4653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3C02060-D26A-4BD1-B11A-32471D3DF479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9456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B10E57C-2718-4889-BD63-97E9C3DC77D1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19456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9C4B039-6C0C-4578-BC84-7CB4009E34C7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19456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DCDB253-08AD-4ECC-B086-1CC5CA42E52D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3"/>
            <a:ext cx="5607678" cy="4183060"/>
          </a:xfrm>
          <a:noFill/>
        </p:spPr>
        <p:txBody>
          <a:bodyPr lIns="93067" tIns="46534" rIns="93067" bIns="4653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9C1ACB-45E9-4DD3-AD48-AF5E029F3066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08" tIns="46554" rIns="93108" bIns="46554"/>
          <a:lstStyle/>
          <a:p>
            <a:endParaRPr lang="en-US" smtClean="0"/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8" tIns="46554" rIns="93108" bIns="46554" anchor="b"/>
          <a:lstStyle>
            <a:lvl1pPr defTabSz="917575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5867D3-7DD7-4623-AF48-B6A2F3306370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213BCC-608C-440A-A5D5-07F2099E2543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9661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A6EECFA-A946-4380-B7C7-4EC37452122E}" type="slidenum">
              <a:rPr lang="en-US" sz="1200"/>
              <a:pPr algn="r" eaLnBrk="1" hangingPunct="1"/>
              <a:t>40</a:t>
            </a:fld>
            <a:endParaRPr lang="en-US" sz="1200"/>
          </a:p>
        </p:txBody>
      </p:sp>
      <p:sp>
        <p:nvSpPr>
          <p:cNvPr id="19661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8404258-3DDF-43DA-8FC0-D8B957F673BA}" type="slidenum">
              <a:rPr lang="en-US" sz="1200"/>
              <a:pPr algn="r" eaLnBrk="1" hangingPunct="1"/>
              <a:t>40</a:t>
            </a:fld>
            <a:endParaRPr lang="en-US" sz="1200"/>
          </a:p>
        </p:txBody>
      </p:sp>
      <p:sp>
        <p:nvSpPr>
          <p:cNvPr id="196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96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5029" tIns="47515" rIns="95029" bIns="47515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2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372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779673-FF26-49B9-8738-CC5C92BDB80C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9763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8" tIns="46544" rIns="93088" bIns="4654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8AD2D24-CA0F-4623-95BE-E2183C5F6DF2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  <p:sp>
        <p:nvSpPr>
          <p:cNvPr id="19763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8" tIns="46544" rIns="93088" bIns="4654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E4ACC9-8D48-44C2-ADCD-B9081D98998B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  <p:sp>
        <p:nvSpPr>
          <p:cNvPr id="19763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8" tIns="46544" rIns="93088" bIns="46544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D9A0A9E-C324-47CF-92C2-3947D0264147}" type="slidenum">
              <a:rPr lang="en-US" sz="1200"/>
              <a:pPr algn="r" eaLnBrk="1" hangingPunct="1"/>
              <a:t>41</a:t>
            </a:fld>
            <a:endParaRPr lang="en-US" sz="1200"/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4659"/>
          </a:xfrm>
          <a:noFill/>
        </p:spPr>
        <p:txBody>
          <a:bodyPr lIns="94988" tIns="47494" rIns="94988" bIns="4749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372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372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198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2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372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F473F6-5FAF-4E3C-9010-3EBAB62E0D78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9866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8" tIns="46544" rIns="93088" bIns="4654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9D96143-C455-4D0D-8B92-537AD611B5EA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  <p:sp>
        <p:nvSpPr>
          <p:cNvPr id="19866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8" tIns="46544" rIns="93088" bIns="46544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E6EA24-55CE-4695-921A-A8B1CF40C0AD}" type="slidenum">
              <a:rPr lang="en-US" sz="1200"/>
              <a:pPr algn="r" eaLnBrk="1" hangingPunct="1"/>
              <a:t>42</a:t>
            </a:fld>
            <a:endParaRPr lang="en-US" sz="1200"/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4659"/>
          </a:xfrm>
          <a:noFill/>
        </p:spPr>
        <p:txBody>
          <a:bodyPr lIns="94988" tIns="47494" rIns="94988" bIns="4749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923C098-1DCA-4F1B-B1B3-4436AB646E8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9968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9E207A-DF35-4C5C-AF21-33A92AC6F4E2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19968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2110ACC-5670-4603-88CD-E27BB45177D2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19968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2" tIns="46537" rIns="93072" bIns="46537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18155A-B0B3-4402-8E54-0EFE61E11B5A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3060"/>
          </a:xfrm>
          <a:noFill/>
        </p:spPr>
        <p:txBody>
          <a:bodyPr lIns="94932" tIns="47467" rIns="94932" bIns="4746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0040E5-95A3-4EDA-B4EF-6E226D2B26B0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0173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AD6D6D-DC4B-4413-ABDC-04F1CF4AA7D9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  <p:sp>
        <p:nvSpPr>
          <p:cNvPr id="20173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D52A1E2-F4C2-452E-8DF2-FBC190CFE04B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  <p:sp>
        <p:nvSpPr>
          <p:cNvPr id="201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201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3"/>
            <a:ext cx="5607678" cy="4183060"/>
          </a:xfrm>
          <a:noFill/>
        </p:spPr>
        <p:txBody>
          <a:bodyPr lIns="93067" tIns="46534" rIns="93067" bIns="4653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970635" y="8831262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4" tIns="46544" rIns="93084" bIns="46544" anchor="b"/>
          <a:lstStyle>
            <a:lvl1pPr defTabSz="91757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80BD4D1-B345-4791-8A1C-F3810EC1A3AC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970635" y="8831262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1" tIns="46542" rIns="93081" bIns="46542" anchor="b"/>
          <a:lstStyle>
            <a:lvl1pPr defTabSz="8810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122EBA5-3635-4A8D-96EF-F2A9831F214B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198660" name="Rectangle 7"/>
          <p:cNvSpPr txBox="1">
            <a:spLocks noGrp="1" noChangeArrowheads="1"/>
          </p:cNvSpPr>
          <p:nvPr/>
        </p:nvSpPr>
        <p:spPr bwMode="auto">
          <a:xfrm>
            <a:off x="3970635" y="8831262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1" tIns="46542" rIns="93081" bIns="46542" anchor="b"/>
          <a:lstStyle>
            <a:lvl1pPr defTabSz="8810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BBD1C5-6B01-4E49-BE28-08376DC5B6AF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198661" name="Rectangle 7"/>
          <p:cNvSpPr txBox="1">
            <a:spLocks noGrp="1" noChangeArrowheads="1"/>
          </p:cNvSpPr>
          <p:nvPr/>
        </p:nvSpPr>
        <p:spPr bwMode="auto">
          <a:xfrm>
            <a:off x="3970635" y="8831262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1" tIns="46542" rIns="93081" bIns="46542" anchor="b"/>
          <a:lstStyle>
            <a:lvl1pPr defTabSz="87947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6AF06E-D6D6-48F1-8C9D-3E89A231C7EC}" type="slidenum">
              <a:rPr lang="en-US" sz="1200"/>
              <a:pPr algn="r" eaLnBrk="1" hangingPunct="1"/>
              <a:t>45</a:t>
            </a:fld>
            <a:endParaRPr lang="en-US" sz="1200"/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1"/>
            <a:ext cx="5607678" cy="4183060"/>
          </a:xfrm>
          <a:noFill/>
        </p:spPr>
        <p:txBody>
          <a:bodyPr lIns="93081" tIns="46542" rIns="93081" bIns="46542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92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479E64-AF5F-4371-8AE7-BFC2C46DA318}" type="slidenum">
              <a:rPr lang="en-US" sz="1200"/>
              <a:pPr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8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3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2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41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93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35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0779A4-C1FB-4358-867B-80BAD5183DB3}" type="slidenum">
              <a:rPr lang="en-US" sz="1200"/>
              <a:pPr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5AD6F-8CCD-4B60-BC8C-666A9C4F785D}" type="slidenum">
              <a:rPr lang="en-US"/>
              <a:pPr/>
              <a:t>55</a:t>
            </a:fld>
            <a:endParaRPr lang="en-US"/>
          </a:p>
        </p:txBody>
      </p:sp>
      <p:sp>
        <p:nvSpPr>
          <p:cNvPr id="82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827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105" y="4416426"/>
            <a:ext cx="5144193" cy="4183063"/>
          </a:xfrm>
        </p:spPr>
        <p:txBody>
          <a:bodyPr lIns="93080" tIns="46540" rIns="93080" bIns="465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32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48D2E-5485-4283-8F23-EC0FDA95A475}" type="slidenum">
              <a:rPr lang="en-US"/>
              <a:pPr/>
              <a:t>57</a:t>
            </a:fld>
            <a:endParaRPr lang="en-US"/>
          </a:p>
        </p:txBody>
      </p:sp>
      <p:sp>
        <p:nvSpPr>
          <p:cNvPr id="561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05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B6047A0-FDCA-4675-83ED-BC7A7215C2E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20582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879C9D-19B6-41CE-B8C9-20B3E289E4B3}" type="slidenum">
              <a:rPr lang="en-US" sz="1200"/>
              <a:pPr algn="r" eaLnBrk="1" hangingPunct="1"/>
              <a:t>58</a:t>
            </a:fld>
            <a:endParaRPr lang="en-US" sz="1200"/>
          </a:p>
        </p:txBody>
      </p:sp>
      <p:sp>
        <p:nvSpPr>
          <p:cNvPr id="205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06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A2B816-F38E-4570-A202-416530C13CD2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20685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A249110-95E6-4CDA-B99C-6E6A49F6B36E}" type="slidenum">
              <a:rPr lang="en-US" sz="1200"/>
              <a:pPr algn="r" eaLnBrk="1" hangingPunct="1"/>
              <a:t>59</a:t>
            </a:fld>
            <a:endParaRPr lang="en-US" sz="1200"/>
          </a:p>
        </p:txBody>
      </p:sp>
      <p:sp>
        <p:nvSpPr>
          <p:cNvPr id="206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98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07EFAF-351C-4E54-B9FD-65918D5B6D5B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21094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14DCBAB-CDD7-47C1-8E05-F0E101A24917}" type="slidenum">
              <a:rPr lang="en-US" sz="1200"/>
              <a:pPr algn="r" eaLnBrk="1" hangingPunct="1"/>
              <a:t>60</a:t>
            </a:fld>
            <a:endParaRPr lang="en-US" sz="1200"/>
          </a:p>
        </p:txBody>
      </p:sp>
      <p:sp>
        <p:nvSpPr>
          <p:cNvPr id="21094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E4D718D-A156-4D56-9752-A0CDA615DA71}" type="slidenum">
              <a:rPr lang="en-US" sz="1200"/>
              <a:pPr algn="r" eaLnBrk="1" hangingPunct="1"/>
              <a:t>60</a:t>
            </a:fld>
            <a:endParaRPr lang="en-US" sz="1200"/>
          </a:p>
        </p:txBody>
      </p:sp>
      <p:sp>
        <p:nvSpPr>
          <p:cNvPr id="210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210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3"/>
            <a:ext cx="5607678" cy="4183060"/>
          </a:xfrm>
          <a:noFill/>
        </p:spPr>
        <p:txBody>
          <a:bodyPr lIns="93067" tIns="46534" rIns="93067" bIns="46534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83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8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974361-1BF0-440F-A458-919A18B08221}" type="slidenum">
              <a:rPr lang="en-US" sz="1200"/>
              <a:pPr/>
              <a:t>63</a:t>
            </a:fld>
            <a:endParaRPr 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F0D619-F637-48BD-AED8-D13E2739CA27}" type="slidenum">
              <a:rPr lang="en-US" sz="1200"/>
              <a:pPr/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140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DDA8152-FAF8-4F7F-B67E-7FBB8EED8FA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214020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8A274CF-672F-402E-93B5-A33E1B8B09F1}" type="slidenum">
              <a:rPr lang="en-US" sz="1200"/>
              <a:pPr algn="r" eaLnBrk="1" hangingPunct="1"/>
              <a:t>65</a:t>
            </a:fld>
            <a:endParaRPr lang="en-US" sz="1200"/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data through</a:t>
            </a:r>
            <a:r>
              <a:rPr lang="en-US" baseline="0" dirty="0" smtClean="0">
                <a:latin typeface="Arial" pitchFamily="34" charset="0"/>
              </a:rPr>
              <a:t> November, AZ data through October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15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ADF090-4CBA-4877-8758-D636FD8A7B77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0036"/>
            <a:ext cx="5151874" cy="4187856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16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2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372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372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372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5CC357-EB56-4EFB-A7B0-A342991E81B6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216068" name="Rectangle 5"/>
          <p:cNvSpPr txBox="1">
            <a:spLocks noGrp="1" noChangeArrowheads="1"/>
          </p:cNvSpPr>
          <p:nvPr/>
        </p:nvSpPr>
        <p:spPr bwMode="auto">
          <a:xfrm>
            <a:off x="3972240" y="8832862"/>
            <a:ext cx="3038160" cy="4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21" tIns="0" rIns="19121" bIns="0" anchor="b"/>
          <a:lstStyle>
            <a:lvl1pPr defTabSz="9525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6662411-9079-44A9-8198-904645F8B9D5}" type="slidenum">
              <a:rPr lang="en-US" sz="1100" i="1">
                <a:latin typeface="Times New Roman" pitchFamily="18" charset="0"/>
                <a:cs typeface="Arial" pitchFamily="34" charset="0"/>
              </a:rPr>
              <a:pPr algn="r"/>
              <a:t>67</a:t>
            </a:fld>
            <a:endParaRPr lang="en-US" sz="1100" i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0040"/>
            <a:ext cx="5142244" cy="4184659"/>
          </a:xfrm>
          <a:noFill/>
        </p:spPr>
        <p:txBody>
          <a:bodyPr lIns="92438" tIns="46215" rIns="92438" bIns="4621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970637" y="8829666"/>
            <a:ext cx="3038161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6" tIns="46541" rIns="93076" bIns="46541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670A4ED-5711-4873-B411-26B143E0183B}" type="slidenum">
              <a:rPr lang="en-US" sz="1200"/>
              <a:pPr algn="r" eaLnBrk="1" hangingPunct="1"/>
              <a:t>68</a:t>
            </a:fld>
            <a:endParaRPr lang="en-US" sz="1200"/>
          </a:p>
        </p:txBody>
      </p:sp>
      <p:sp>
        <p:nvSpPr>
          <p:cNvPr id="21709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7" tIns="46534" rIns="93067" bIns="4653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1F926F-4035-461C-AC16-7D703C7B5473}" type="slidenum">
              <a:rPr lang="en-US" sz="1200"/>
              <a:pPr algn="r" eaLnBrk="1" hangingPunct="1"/>
              <a:t>68</a:t>
            </a:fld>
            <a:endParaRPr lang="en-US" sz="1200"/>
          </a:p>
        </p:txBody>
      </p:sp>
      <p:sp>
        <p:nvSpPr>
          <p:cNvPr id="217092" name="Rectangle 5"/>
          <p:cNvSpPr txBox="1">
            <a:spLocks noGrp="1" noChangeArrowheads="1"/>
          </p:cNvSpPr>
          <p:nvPr/>
        </p:nvSpPr>
        <p:spPr bwMode="auto">
          <a:xfrm>
            <a:off x="3972240" y="8832862"/>
            <a:ext cx="3038160" cy="4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11" tIns="0" rIns="19111" bIns="0" anchor="b"/>
          <a:lstStyle>
            <a:lvl1pPr defTabSz="9525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B8722FA-D2B1-4FEF-BD71-EB077DDF3612}" type="slidenum">
              <a:rPr lang="en-US" sz="1100" i="1">
                <a:latin typeface="Times New Roman" pitchFamily="18" charset="0"/>
                <a:cs typeface="Arial" pitchFamily="34" charset="0"/>
              </a:rPr>
              <a:pPr algn="r"/>
              <a:t>68</a:t>
            </a:fld>
            <a:endParaRPr lang="en-US" sz="1100" i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0040"/>
            <a:ext cx="5142244" cy="4184659"/>
          </a:xfrm>
          <a:noFill/>
        </p:spPr>
        <p:txBody>
          <a:bodyPr lIns="92389" tIns="46192" rIns="92389" bIns="4619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0634" y="8829662"/>
            <a:ext cx="3038161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18" tIns="46561" rIns="93118" bIns="46561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9FA858E-2590-4E9F-8968-79F5D5649BBD}" type="slidenum">
              <a:rPr lang="en-US" sz="1200"/>
              <a:pPr algn="r" eaLnBrk="1" hangingPunct="1"/>
              <a:t>69</a:t>
            </a:fld>
            <a:endParaRPr lang="en-US" sz="120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9" tIns="46554" rIns="93109" bIns="46554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86A098B-97A8-460E-BC43-23D98D4AA0FD}" type="slidenum">
              <a:rPr lang="en-US" sz="1200"/>
              <a:pPr algn="r" eaLnBrk="1" hangingPunct="1"/>
              <a:t>69</a:t>
            </a:fld>
            <a:endParaRPr lang="en-US" sz="1200"/>
          </a:p>
        </p:txBody>
      </p:sp>
      <p:sp>
        <p:nvSpPr>
          <p:cNvPr id="24580" name="Rectangle 5"/>
          <p:cNvSpPr txBox="1">
            <a:spLocks noGrp="1" noChangeArrowheads="1"/>
          </p:cNvSpPr>
          <p:nvPr/>
        </p:nvSpPr>
        <p:spPr bwMode="auto">
          <a:xfrm>
            <a:off x="3972240" y="8832859"/>
            <a:ext cx="3038160" cy="46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20" tIns="0" rIns="19120" bIns="0" anchor="b"/>
          <a:lstStyle>
            <a:lvl1pPr defTabSz="9525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E0CE165-BD23-4A77-AAAC-274E72CFAA47}" type="slidenum">
              <a:rPr lang="en-US" sz="1100" i="1">
                <a:latin typeface="Times New Roman" pitchFamily="18" charset="0"/>
                <a:cs typeface="Arial" pitchFamily="34" charset="0"/>
              </a:rPr>
              <a:pPr algn="r"/>
              <a:t>69</a:t>
            </a:fld>
            <a:endParaRPr lang="en-US" sz="1100" i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0037"/>
            <a:ext cx="5142244" cy="4184659"/>
          </a:xfrm>
          <a:noFill/>
        </p:spPr>
        <p:txBody>
          <a:bodyPr lIns="92431" tIns="46212" rIns="92431" bIns="4621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15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19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7B1161-80CC-4202-9BD2-5B33C618BFAD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219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2325" cy="3473450"/>
          </a:xfrm>
          <a:ln/>
        </p:spPr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1462"/>
          </a:xfrm>
          <a:noFill/>
        </p:spPr>
        <p:txBody>
          <a:bodyPr lIns="93570" tIns="46785" rIns="93570" bIns="4678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20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9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89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89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89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60C5F0-A62A-4BAC-AD74-6C8CECDFC84D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53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6EEB36-D6ED-4663-8B38-C4C1701BFF66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3625380-1DF9-4EB1-BA7B-BA946172FADB}" type="slidenum">
              <a:rPr lang="en-US" sz="1200"/>
              <a:pPr/>
              <a:t>73</a:t>
            </a:fld>
            <a:endParaRPr 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4" tIns="46532" rIns="93064" bIns="46532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A6E4C5-1CD8-4655-8090-AF8D7CFE828E}" type="slidenum">
              <a:rPr lang="en-US" sz="1200"/>
              <a:pPr algn="r" eaLnBrk="1" hangingPunct="1"/>
              <a:t>74</a:t>
            </a:fld>
            <a:endParaRPr lang="en-US" sz="1200"/>
          </a:p>
        </p:txBody>
      </p:sp>
      <p:sp>
        <p:nvSpPr>
          <p:cNvPr id="22323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CE62953-C636-4EC0-ABC4-9137B1BC2A94}" type="slidenum">
              <a:rPr lang="en-US" sz="1200"/>
              <a:pPr algn="r" eaLnBrk="1" hangingPunct="1"/>
              <a:t>74</a:t>
            </a:fld>
            <a:endParaRPr lang="en-US" sz="1200"/>
          </a:p>
        </p:txBody>
      </p:sp>
      <p:sp>
        <p:nvSpPr>
          <p:cNvPr id="223236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D87D803-7876-46D2-92ED-9CEF0D4148A0}" type="slidenum">
              <a:rPr lang="en-US" sz="1200"/>
              <a:pPr algn="r" eaLnBrk="1" hangingPunct="1"/>
              <a:t>74</a:t>
            </a:fld>
            <a:endParaRPr lang="en-US" sz="1200"/>
          </a:p>
        </p:txBody>
      </p:sp>
      <p:sp>
        <p:nvSpPr>
          <p:cNvPr id="2232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59" tIns="46530" rIns="93059" bIns="46530"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23239" name="Slide Number Placeholder 3"/>
          <p:cNvSpPr txBox="1">
            <a:spLocks noGrp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2013E9-2B23-4248-9A7A-132356227FAE}" type="slidenum">
              <a:rPr lang="en-US" sz="1200"/>
              <a:pPr algn="r" eaLnBrk="1" hangingPunct="1"/>
              <a:t>74</a:t>
            </a:fld>
            <a:endParaRPr 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24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21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0521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052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05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3C3412-4055-4666-A221-6E01DDFA15E3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33913" cy="3475038"/>
          </a:xfrm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4831"/>
            <a:ext cx="5155084" cy="4186258"/>
          </a:xfrm>
          <a:noFill/>
        </p:spPr>
        <p:txBody>
          <a:bodyPr lIns="93526" tIns="46765" rIns="93526" bIns="4676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B3C8C5-7014-4C4F-94EC-DAACC49916ED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22528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451A924-553D-48D7-8226-3BE14AF6B237}" type="slidenum">
              <a:rPr lang="en-US" sz="1200"/>
              <a:pPr algn="r" eaLnBrk="1" hangingPunct="1"/>
              <a:t>79</a:t>
            </a:fld>
            <a:endParaRPr lang="en-US" sz="1200"/>
          </a:p>
        </p:txBody>
      </p:sp>
      <p:sp>
        <p:nvSpPr>
          <p:cNvPr id="225284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84F6908-9905-4127-9AE7-8682661EF739}" type="slidenum">
              <a:rPr lang="en-US" sz="1200"/>
              <a:pPr algn="r" eaLnBrk="1" hangingPunct="1"/>
              <a:t>79</a:t>
            </a:fld>
            <a:endParaRPr lang="en-US" sz="1200"/>
          </a:p>
        </p:txBody>
      </p:sp>
      <p:sp>
        <p:nvSpPr>
          <p:cNvPr id="225285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97C75A-373F-490C-8E20-CC7306C3F884}" type="slidenum">
              <a:rPr lang="en-US" sz="1200"/>
              <a:pPr algn="r" eaLnBrk="1" hangingPunct="1"/>
              <a:t>79</a:t>
            </a:fld>
            <a:endParaRPr lang="en-US" sz="1200"/>
          </a:p>
        </p:txBody>
      </p:sp>
      <p:sp>
        <p:nvSpPr>
          <p:cNvPr id="225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/>
        </p:spPr>
      </p:sp>
      <p:sp>
        <p:nvSpPr>
          <p:cNvPr id="225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1462"/>
          </a:xfrm>
          <a:noFill/>
        </p:spPr>
        <p:txBody>
          <a:bodyPr lIns="94109" tIns="47054" rIns="94109" bIns="4705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AE79E9-3DB2-4DB3-82FF-D1667436DA83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8E0263D-D2A8-4606-8DC3-FD83F9804F69}" type="slidenum">
              <a:rPr lang="en-US" sz="1200"/>
              <a:pPr algn="r" eaLnBrk="1" hangingPunct="1"/>
              <a:t>80</a:t>
            </a:fld>
            <a:endParaRPr lang="en-US" sz="1200"/>
          </a:p>
        </p:txBody>
      </p:sp>
      <p:sp>
        <p:nvSpPr>
          <p:cNvPr id="226308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76D7496-A32A-4FCA-B6E6-2F3A74BD4735}" type="slidenum">
              <a:rPr lang="en-US" sz="1200"/>
              <a:pPr algn="r" eaLnBrk="1" hangingPunct="1"/>
              <a:t>80</a:t>
            </a:fld>
            <a:endParaRPr lang="en-US" sz="1200"/>
          </a:p>
        </p:txBody>
      </p:sp>
      <p:sp>
        <p:nvSpPr>
          <p:cNvPr id="226309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9" tIns="46530" rIns="93059" bIns="46530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2DD4DE-3AC7-45A6-BF2E-091BF5983E8C}" type="slidenum">
              <a:rPr lang="en-US" sz="1200"/>
              <a:pPr algn="r" eaLnBrk="1" hangingPunct="1"/>
              <a:t>80</a:t>
            </a:fld>
            <a:endParaRPr lang="en-US" sz="1200"/>
          </a:p>
        </p:txBody>
      </p:sp>
      <p:sp>
        <p:nvSpPr>
          <p:cNvPr id="226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/>
        </p:spPr>
      </p:sp>
      <p:sp>
        <p:nvSpPr>
          <p:cNvPr id="2263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1462"/>
          </a:xfrm>
          <a:noFill/>
        </p:spPr>
        <p:txBody>
          <a:bodyPr lIns="94109" tIns="47054" rIns="94109" bIns="4705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4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204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27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204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CAF26B-22B0-40A2-9F46-69CD10D888FD}" type="slidenum">
              <a:rPr lang="en-US" sz="1300"/>
              <a:pPr/>
              <a:t>81</a:t>
            </a:fld>
            <a:endParaRPr lang="en-US" sz="1300"/>
          </a:p>
        </p:txBody>
      </p:sp>
      <p:sp>
        <p:nvSpPr>
          <p:cNvPr id="227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33913" cy="3475038"/>
          </a:xfrm>
          <a:ln/>
        </p:spPr>
      </p:sp>
      <p:sp>
        <p:nvSpPr>
          <p:cNvPr id="227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4831"/>
            <a:ext cx="5155084" cy="4186258"/>
          </a:xfrm>
          <a:noFill/>
        </p:spPr>
        <p:txBody>
          <a:bodyPr lIns="93517" tIns="46761" rIns="93517" bIns="46761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204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1103C2-89F9-4518-BBBA-45086D40452B}" type="slidenum">
              <a:rPr lang="en-US" sz="1300"/>
              <a:pPr/>
              <a:t>82</a:t>
            </a:fld>
            <a:endParaRPr lang="en-US" sz="1300"/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3" tIns="46533" rIns="93063" bIns="46533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21319F6-CC87-495D-B86A-5EA120C61744}" type="slidenum">
              <a:rPr lang="en-US" sz="1300"/>
              <a:pPr algn="r" eaLnBrk="1" hangingPunct="1"/>
              <a:t>82</a:t>
            </a:fld>
            <a:endParaRPr lang="en-US" sz="1300"/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63" tIns="46533" rIns="93063" bIns="46533"/>
          <a:lstStyle/>
          <a:p>
            <a:pPr eaLnBrk="1" hangingPunct="1"/>
            <a:r>
              <a:rPr lang="en-US" smtClean="0">
                <a:latin typeface="Arial" pitchFamily="34" charset="0"/>
              </a:rPr>
              <a:t>Not sure what sectors need to be highlighted for June/July</a:t>
            </a:r>
          </a:p>
        </p:txBody>
      </p:sp>
      <p:sp>
        <p:nvSpPr>
          <p:cNvPr id="228358" name="Slide Number Placeholder 1"/>
          <p:cNvSpPr txBox="1">
            <a:spLocks noGrp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63" tIns="46533" rIns="93063" bIns="46533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8088A4-EAE3-4496-BC81-FFE46271B36C}" type="slidenum">
              <a:rPr lang="en-US" sz="1300"/>
              <a:pPr algn="r" eaLnBrk="1" hangingPunct="1"/>
              <a:t>82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1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472ACF-6573-43F4-A232-758023B136DA}" type="slidenum">
              <a:rPr lang="en-US" sz="1300"/>
              <a:pPr/>
              <a:t>83</a:t>
            </a:fld>
            <a:endParaRPr lang="en-US" sz="1300"/>
          </a:p>
        </p:txBody>
      </p:sp>
      <p:sp>
        <p:nvSpPr>
          <p:cNvPr id="229379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ABD814B-CA8D-4136-A69B-7CB75E3749B0}" type="slidenum">
              <a:rPr lang="en-US" sz="1300"/>
              <a:pPr algn="r" eaLnBrk="1" hangingPunct="1"/>
              <a:t>83</a:t>
            </a:fld>
            <a:endParaRPr lang="en-US" sz="1300"/>
          </a:p>
        </p:txBody>
      </p:sp>
      <p:sp>
        <p:nvSpPr>
          <p:cNvPr id="229380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90C139B-C32A-4E46-A854-E07AA29CB1E5}" type="slidenum">
              <a:rPr lang="en-US" sz="1300"/>
              <a:pPr algn="r" eaLnBrk="1" hangingPunct="1"/>
              <a:t>83</a:t>
            </a:fld>
            <a:endParaRPr lang="en-US" sz="1300"/>
          </a:p>
        </p:txBody>
      </p:sp>
      <p:sp>
        <p:nvSpPr>
          <p:cNvPr id="229381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DDD7338-EE58-4128-B8A7-2A2111FEE78F}" type="slidenum">
              <a:rPr lang="en-US" sz="1300"/>
              <a:pPr algn="r" eaLnBrk="1" hangingPunct="1"/>
              <a:t>83</a:t>
            </a:fld>
            <a:endParaRPr lang="en-US" sz="1300"/>
          </a:p>
        </p:txBody>
      </p:sp>
      <p:sp>
        <p:nvSpPr>
          <p:cNvPr id="229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30738" cy="3471863"/>
          </a:xfrm>
          <a:ln/>
        </p:spPr>
      </p:sp>
      <p:sp>
        <p:nvSpPr>
          <p:cNvPr id="229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2"/>
            <a:ext cx="5155084" cy="4181462"/>
          </a:xfrm>
          <a:noFill/>
        </p:spPr>
        <p:txBody>
          <a:bodyPr lIns="94100" tIns="47050" rIns="94100" bIns="4705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8A9D9C-D866-4C88-B45C-3C8333CC2F83}" type="slidenum">
              <a:rPr lang="en-US" sz="1300"/>
              <a:pPr/>
              <a:t>84</a:t>
            </a:fld>
            <a:endParaRPr lang="en-US" sz="1300"/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1878F6C-E40D-46CF-ADD7-B57A7B962887}" type="slidenum">
              <a:rPr lang="en-US" sz="1300"/>
              <a:pPr algn="r" eaLnBrk="1" hangingPunct="1"/>
              <a:t>84</a:t>
            </a:fld>
            <a:endParaRPr lang="en-US" sz="1300"/>
          </a:p>
        </p:txBody>
      </p:sp>
      <p:sp>
        <p:nvSpPr>
          <p:cNvPr id="230404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0DA2133-A088-4E3A-A427-7495F809F0EA}" type="slidenum">
              <a:rPr lang="en-US" sz="1300"/>
              <a:pPr algn="r" eaLnBrk="1" hangingPunct="1"/>
              <a:t>84</a:t>
            </a:fld>
            <a:endParaRPr lang="en-US" sz="1300"/>
          </a:p>
        </p:txBody>
      </p:sp>
      <p:sp>
        <p:nvSpPr>
          <p:cNvPr id="230405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CC486FD-EBE3-46B4-997B-47DEE318C216}" type="slidenum">
              <a:rPr lang="en-US" sz="1300"/>
              <a:pPr algn="r" eaLnBrk="1" hangingPunct="1"/>
              <a:t>84</a:t>
            </a:fld>
            <a:endParaRPr lang="en-US" sz="1300"/>
          </a:p>
        </p:txBody>
      </p:sp>
      <p:sp>
        <p:nvSpPr>
          <p:cNvPr id="230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30738" cy="3471863"/>
          </a:xfrm>
          <a:ln/>
        </p:spPr>
      </p:sp>
      <p:sp>
        <p:nvSpPr>
          <p:cNvPr id="2304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2"/>
            <a:ext cx="5155084" cy="4181462"/>
          </a:xfrm>
          <a:noFill/>
        </p:spPr>
        <p:txBody>
          <a:bodyPr lIns="94100" tIns="47050" rIns="94100" bIns="4705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31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543C8B-06AB-4129-A053-AB9DA584F4B9}" type="slidenum">
              <a:rPr lang="en-US" sz="1300"/>
              <a:pPr/>
              <a:t>85</a:t>
            </a:fld>
            <a:endParaRPr lang="en-US" sz="130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6438"/>
            <a:ext cx="4625975" cy="3470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4659"/>
          </a:xfrm>
          <a:noFill/>
        </p:spPr>
        <p:txBody>
          <a:bodyPr lIns="95476" tIns="47736" rIns="95476" bIns="4773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88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8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324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88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8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88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6FD780-B1AD-4973-BAFC-FD90733D9C99}" type="slidenum">
              <a:rPr lang="en-US" sz="1300"/>
              <a:pPr/>
              <a:t>86</a:t>
            </a:fld>
            <a:endParaRPr lang="en-US" sz="1300"/>
          </a:p>
        </p:txBody>
      </p:sp>
      <p:sp>
        <p:nvSpPr>
          <p:cNvPr id="232452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8" tIns="46530" rIns="93058" bIns="46530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88C9E5D-1D82-471C-A923-3C93C2FB9D2C}" type="slidenum">
              <a:rPr lang="en-US" sz="1300"/>
              <a:pPr algn="r" eaLnBrk="1" hangingPunct="1"/>
              <a:t>86</a:t>
            </a:fld>
            <a:endParaRPr lang="en-US" sz="1300"/>
          </a:p>
        </p:txBody>
      </p:sp>
      <p:sp>
        <p:nvSpPr>
          <p:cNvPr id="232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5" tIns="46528" rIns="93055" bIns="46528" anchor="b"/>
          <a:lstStyle>
            <a:lvl1pPr defTabSz="920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E82E46F-5BAB-4D09-8FC1-A6089ECB7AC4}" type="slidenum">
              <a:rPr lang="en-US" sz="1300"/>
              <a:pPr algn="r" eaLnBrk="1" hangingPunct="1"/>
              <a:t>87</a:t>
            </a:fld>
            <a:endParaRPr lang="en-US" sz="1300"/>
          </a:p>
        </p:txBody>
      </p:sp>
      <p:sp>
        <p:nvSpPr>
          <p:cNvPr id="237571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490CDE9-23EC-4089-AE7A-11C494C37088}" type="slidenum">
              <a:rPr lang="en-US" sz="1300"/>
              <a:pPr algn="r" eaLnBrk="1" hangingPunct="1"/>
              <a:t>87</a:t>
            </a:fld>
            <a:endParaRPr lang="en-US" sz="1300"/>
          </a:p>
        </p:txBody>
      </p:sp>
      <p:sp>
        <p:nvSpPr>
          <p:cNvPr id="237572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A113BC6-A619-49B0-9485-FDFD8D4714AA}" type="slidenum">
              <a:rPr lang="en-US" sz="1300"/>
              <a:pPr algn="r" eaLnBrk="1" hangingPunct="1"/>
              <a:t>87</a:t>
            </a:fld>
            <a:endParaRPr lang="en-US" sz="1300"/>
          </a:p>
        </p:txBody>
      </p:sp>
      <p:sp>
        <p:nvSpPr>
          <p:cNvPr id="2375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51" tIns="46525" rIns="93051" bIns="46525"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37575" name="Slide Number Placeholder 3"/>
          <p:cNvSpPr txBox="1">
            <a:spLocks noGrp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30B853-26AB-41B2-BC5E-ACD9E606EEF0}" type="slidenum">
              <a:rPr lang="en-US" sz="1300"/>
              <a:pPr algn="r" eaLnBrk="1" hangingPunct="1"/>
              <a:t>87</a:t>
            </a:fld>
            <a:endParaRPr lang="en-US" sz="130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38595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14859A7-E0D1-4706-A0E3-BD7B52368FC7}" type="slidenum">
              <a:rPr lang="en-US" sz="1300"/>
              <a:pPr algn="r" eaLnBrk="1" hangingPunct="1"/>
              <a:t>88</a:t>
            </a:fld>
            <a:endParaRPr lang="en-US" sz="1300"/>
          </a:p>
        </p:txBody>
      </p:sp>
      <p:sp>
        <p:nvSpPr>
          <p:cNvPr id="238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4850"/>
            <a:ext cx="4627562" cy="3471863"/>
          </a:xfrm>
          <a:ln w="12700" cap="flat">
            <a:solidFill>
              <a:schemeClr val="tx1"/>
            </a:solidFill>
          </a:ln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7" y="4416433"/>
            <a:ext cx="5145454" cy="4183060"/>
          </a:xfrm>
          <a:noFill/>
        </p:spPr>
        <p:txBody>
          <a:bodyPr lIns="94757" tIns="47380" rIns="94757" bIns="4738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63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1563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1563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156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39619" name="Rectangle 7"/>
          <p:cNvSpPr txBox="1">
            <a:spLocks noGrp="1" noChangeArrowheads="1"/>
          </p:cNvSpPr>
          <p:nvPr/>
        </p:nvSpPr>
        <p:spPr bwMode="auto">
          <a:xfrm>
            <a:off x="3970637" y="8831265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1" tIns="46525" rIns="93051" bIns="46525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083E940-8367-49CE-8945-BE6D35FE53E2}" type="slidenum">
              <a:rPr lang="en-US" sz="1300"/>
              <a:pPr algn="r" eaLnBrk="1" hangingPunct="1"/>
              <a:t>89</a:t>
            </a:fld>
            <a:endParaRPr lang="en-US" sz="1300"/>
          </a:p>
        </p:txBody>
      </p:sp>
      <p:sp>
        <p:nvSpPr>
          <p:cNvPr id="239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4850"/>
            <a:ext cx="4627562" cy="3471863"/>
          </a:xfrm>
          <a:ln w="12700" cap="flat">
            <a:solidFill>
              <a:schemeClr val="tx1"/>
            </a:solidFill>
          </a:ln>
        </p:spPr>
      </p:sp>
      <p:sp>
        <p:nvSpPr>
          <p:cNvPr id="239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7" y="4416433"/>
            <a:ext cx="5145454" cy="4183060"/>
          </a:xfrm>
          <a:noFill/>
        </p:spPr>
        <p:txBody>
          <a:bodyPr lIns="94757" tIns="47380" rIns="94757" bIns="4738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4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204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300"/>
              <a:t>24</a:t>
            </a:r>
          </a:p>
        </p:txBody>
      </p:sp>
      <p:sp>
        <p:nvSpPr>
          <p:cNvPr id="240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43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155" indent="-288137" defTabSz="9204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544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562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581" indent="-230508" defTabSz="92043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599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616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635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8654" indent="-230508" defTabSz="9204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B47079-FAB7-497D-BB95-D5C548827E4B}" type="slidenum">
              <a:rPr lang="en-US" sz="1300"/>
              <a:pPr/>
              <a:t>90</a:t>
            </a:fld>
            <a:endParaRPr lang="en-US" sz="1300"/>
          </a:p>
        </p:txBody>
      </p:sp>
      <p:sp>
        <p:nvSpPr>
          <p:cNvPr id="240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0738" cy="3475038"/>
          </a:xfrm>
          <a:ln/>
        </p:spPr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658" y="4416433"/>
            <a:ext cx="5155084" cy="4183060"/>
          </a:xfrm>
          <a:noFill/>
        </p:spPr>
        <p:txBody>
          <a:bodyPr lIns="94965" tIns="47483" rIns="94965" bIns="47483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53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FDF430-70BE-44CD-BDCC-F6754A526B92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7737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3"/>
            <a:ext cx="5607678" cy="418306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0634" y="8832859"/>
            <a:ext cx="3038161" cy="4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defTabSz="93345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7272BD-C5E0-40FF-BE34-B8328D174EF3}" type="slidenum">
              <a:rPr lang="en-US" sz="1200">
                <a:solidFill>
                  <a:srgbClr val="000000"/>
                </a:solidFill>
              </a:rPr>
              <a:pPr algn="r" eaLnBrk="1" hangingPunct="1"/>
              <a:t>93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33913" cy="34750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4831"/>
            <a:ext cx="5151874" cy="4184659"/>
          </a:xfrm>
          <a:noFill/>
        </p:spPr>
        <p:txBody>
          <a:bodyPr lIns="93630" tIns="46813" rIns="93630" bIns="46813"/>
          <a:lstStyle/>
          <a:p>
            <a:pPr>
              <a:spcBef>
                <a:spcPct val="0"/>
              </a:spcBef>
            </a:pPr>
            <a:r>
              <a:rPr lang="en-US" smtClean="0"/>
              <a:t>Did not update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C0E80-77FB-4678-A3DD-B836482C60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1434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0634" y="8832859"/>
            <a:ext cx="3038161" cy="4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defTabSz="93345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68A1CED-81DE-4FE3-8F36-9B8EAA87A56E}" type="slidenum">
              <a:rPr lang="en-US" sz="1200">
                <a:solidFill>
                  <a:srgbClr val="000000"/>
                </a:solidFill>
              </a:rPr>
              <a:pPr algn="r" eaLnBrk="1" hangingPunct="1"/>
              <a:t>94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2" y="4416430"/>
            <a:ext cx="5607678" cy="4183060"/>
          </a:xfrm>
          <a:noFill/>
        </p:spPr>
        <p:txBody>
          <a:bodyPr lIns="93176" tIns="46588" rIns="93176" bIns="46588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970634" y="8832859"/>
            <a:ext cx="3038161" cy="4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defTabSz="93345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4F1260-6802-469A-8D15-67D8D68D698C}" type="slidenum">
              <a:rPr lang="en-US" sz="1200"/>
              <a:pPr algn="r" eaLnBrk="1" hangingPunct="1"/>
              <a:t>95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0737" cy="34734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68" y="4416430"/>
            <a:ext cx="5148664" cy="4181462"/>
          </a:xfrm>
          <a:noFill/>
        </p:spPr>
        <p:txBody>
          <a:bodyPr lIns="95088" tIns="47545" rIns="95088" bIns="47545"/>
          <a:lstStyle/>
          <a:p>
            <a:pPr>
              <a:spcBef>
                <a:spcPct val="0"/>
              </a:spcBef>
            </a:pPr>
            <a:r>
              <a:rPr lang="en-US" smtClean="0"/>
              <a:t>Up-to-date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0634" y="8832859"/>
            <a:ext cx="3038161" cy="4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defTabSz="93345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4BFF35-5062-4CD7-A748-5375A8C6EF6F}" type="slidenum">
              <a:rPr lang="en-US" sz="1200">
                <a:solidFill>
                  <a:srgbClr val="000000"/>
                </a:solidFill>
              </a:rPr>
              <a:pPr algn="r" eaLnBrk="1" hangingPunct="1"/>
              <a:t>96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3913" cy="347503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0"/>
            <a:ext cx="5151874" cy="4183060"/>
          </a:xfrm>
          <a:noFill/>
        </p:spPr>
        <p:txBody>
          <a:bodyPr lIns="95033" tIns="47518" rIns="95033" bIns="47518"/>
          <a:lstStyle/>
          <a:p>
            <a:pPr>
              <a:spcBef>
                <a:spcPct val="0"/>
              </a:spcBef>
            </a:pPr>
            <a:r>
              <a:rPr lang="en-US" smtClean="0"/>
              <a:t>Did not update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08" tIns="46554" rIns="93108" bIns="46554"/>
          <a:lstStyle/>
          <a:p>
            <a:endParaRPr lang="en-US" smtClean="0"/>
          </a:p>
        </p:txBody>
      </p:sp>
      <p:sp>
        <p:nvSpPr>
          <p:cNvPr id="195588" name="Slide Number Placeholder 3"/>
          <p:cNvSpPr txBox="1">
            <a:spLocks noGrp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8" tIns="46554" rIns="93108" bIns="46554" anchor="b"/>
          <a:lstStyle>
            <a:lvl1pPr defTabSz="917575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F48DA0-D292-4498-9774-91C140FCCB42}" type="slidenum">
              <a:rPr lang="en-US" sz="1200"/>
              <a:pPr algn="r" eaLnBrk="1" hangingPunct="1"/>
              <a:t>97</a:t>
            </a:fld>
            <a:endParaRPr lang="en-US" sz="120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08" tIns="46554" rIns="93108" bIns="46554"/>
          <a:lstStyle/>
          <a:p>
            <a:endParaRPr lang="en-US" smtClean="0"/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08" tIns="46554" rIns="93108" bIns="46554" anchor="b"/>
          <a:lstStyle>
            <a:lvl1pPr defTabSz="917575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5867D3-7DD7-4623-AF48-B6A2F3306370}" type="slidenum">
              <a:rPr lang="en-US" sz="1200"/>
              <a:pPr algn="r" eaLnBrk="1" hangingPunct="1"/>
              <a:t>98</a:t>
            </a:fld>
            <a:endParaRPr lang="en-US" sz="120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5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253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25325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2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1BDD68-2A19-416C-B4DC-297CC31CD6AE}" type="slidenum">
              <a:rPr lang="en-US" sz="1200"/>
              <a:pPr/>
              <a:t>100</a:t>
            </a:fld>
            <a:endParaRPr lang="en-US" sz="120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71" y="4416433"/>
            <a:ext cx="5148664" cy="4183060"/>
          </a:xfrm>
          <a:noFill/>
        </p:spPr>
        <p:txBody>
          <a:bodyPr lIns="95010" tIns="47504" rIns="95010" bIns="4750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C07109-8DA8-4FD3-851F-BC8080D9D8D3}" type="slidenum">
              <a:rPr lang="en-US" sz="1200"/>
              <a:pPr/>
              <a:t>101</a:t>
            </a:fld>
            <a:endParaRPr lang="en-US" sz="120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719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5719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5719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5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24</a:t>
            </a:r>
          </a:p>
        </p:txBody>
      </p:sp>
      <p:sp>
        <p:nvSpPr>
          <p:cNvPr id="263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11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 defTabSz="91411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 defTabSz="91411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defTabSz="9141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03D842-80E4-4668-9893-4D74CDC559FE}" type="slidenum">
              <a:rPr lang="en-US" sz="1200"/>
              <a:pPr/>
              <a:t>102</a:t>
            </a:fld>
            <a:endParaRPr lang="en-US" sz="1200"/>
          </a:p>
        </p:txBody>
      </p:sp>
      <p:sp>
        <p:nvSpPr>
          <p:cNvPr id="26317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1E8674-5166-47FF-8802-A363830D7FF8}" type="slidenum">
              <a:rPr lang="en-US" sz="1200"/>
              <a:pPr algn="r" eaLnBrk="1" hangingPunct="1"/>
              <a:t>102</a:t>
            </a:fld>
            <a:endParaRPr lang="en-US" sz="1200"/>
          </a:p>
        </p:txBody>
      </p:sp>
      <p:sp>
        <p:nvSpPr>
          <p:cNvPr id="263173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50" tIns="46526" rIns="93050" bIns="46526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FD8E774-C378-4684-9BB6-BAD4BB213D2E}" type="slidenum">
              <a:rPr lang="en-US" sz="1200"/>
              <a:pPr algn="r" eaLnBrk="1" hangingPunct="1"/>
              <a:t>102</a:t>
            </a:fld>
            <a:endParaRPr lang="en-US" sz="1200"/>
          </a:p>
        </p:txBody>
      </p:sp>
      <p:sp>
        <p:nvSpPr>
          <p:cNvPr id="263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263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264" y="4416433"/>
            <a:ext cx="5151874" cy="4183060"/>
          </a:xfrm>
          <a:noFill/>
        </p:spPr>
        <p:txBody>
          <a:bodyPr lIns="93531" tIns="46766" rIns="93531" bIns="4676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794">
              <a:defRPr>
                <a:solidFill>
                  <a:schemeClr val="tx1"/>
                </a:solidFill>
                <a:latin typeface="Arial" charset="0"/>
              </a:defRPr>
            </a:lvl1pPr>
            <a:lvl2pPr marL="742895" indent="-285729" defTabSz="931794">
              <a:defRPr>
                <a:solidFill>
                  <a:schemeClr val="tx1"/>
                </a:solidFill>
                <a:latin typeface="Arial" charset="0"/>
              </a:defRPr>
            </a:lvl2pPr>
            <a:lvl3pPr marL="1142915" indent="-228583" defTabSz="931794">
              <a:defRPr>
                <a:solidFill>
                  <a:schemeClr val="tx1"/>
                </a:solidFill>
                <a:latin typeface="Arial" charset="0"/>
              </a:defRPr>
            </a:lvl3pPr>
            <a:lvl4pPr marL="1600081" indent="-228583" defTabSz="931794">
              <a:defRPr>
                <a:solidFill>
                  <a:schemeClr val="tx1"/>
                </a:solidFill>
                <a:latin typeface="Arial" charset="0"/>
              </a:defRPr>
            </a:lvl4pPr>
            <a:lvl5pPr marL="2057247" indent="-228583" defTabSz="931794">
              <a:defRPr>
                <a:solidFill>
                  <a:schemeClr val="tx1"/>
                </a:solidFill>
                <a:latin typeface="Arial" charset="0"/>
              </a:defRPr>
            </a:lvl5pPr>
            <a:lvl6pPr marL="2514414" indent="-228583" defTabSz="931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81" indent="-228583" defTabSz="931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47" indent="-228583" defTabSz="931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13" indent="-228583" defTabSz="931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DECD92-8BEC-4076-8D96-64589555EB8C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632325" cy="3475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9" y="4416426"/>
            <a:ext cx="5153025" cy="4183063"/>
          </a:xfrm>
          <a:noFill/>
        </p:spPr>
        <p:txBody>
          <a:bodyPr lIns="95013" tIns="47506" rIns="95013" bIns="4750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9224" indent="-288164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652" indent="-230531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3715" indent="-230531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4776" indent="-230531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5836" indent="-230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6898" indent="-230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7959" indent="-230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9021" indent="-2305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22124"/>
            <a:fld id="{0A6320B2-525A-4140-94F0-FF6B0989182D}" type="slidenum">
              <a:rPr lang="en-US" sz="1200"/>
              <a:pPr defTabSz="922124"/>
              <a:t>105</a:t>
            </a:fld>
            <a:endParaRPr lang="en-US" sz="1200"/>
          </a:p>
        </p:txBody>
      </p:sp>
      <p:sp>
        <p:nvSpPr>
          <p:cNvPr id="252931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3" tIns="46542" rIns="93083" bIns="46542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25158CD-23F9-49C6-A442-820CDB365ED7}" type="slidenum">
              <a:rPr lang="en-US" sz="1200"/>
              <a:pPr algn="r" eaLnBrk="1" hangingPunct="1"/>
              <a:t>105</a:t>
            </a:fld>
            <a:endParaRPr lang="en-US" sz="1200"/>
          </a:p>
        </p:txBody>
      </p:sp>
      <p:sp>
        <p:nvSpPr>
          <p:cNvPr id="252932" name="Rectangle 7"/>
          <p:cNvSpPr txBox="1">
            <a:spLocks noGrp="1" noChangeArrowheads="1"/>
          </p:cNvSpPr>
          <p:nvPr/>
        </p:nvSpPr>
        <p:spPr bwMode="auto">
          <a:xfrm>
            <a:off x="3970637" y="8831264"/>
            <a:ext cx="3038161" cy="4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83" tIns="46542" rIns="93083" bIns="46542" anchor="b"/>
          <a:lstStyle>
            <a:lvl1pPr defTabSz="9223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C1BC3D0-86EA-464D-8F8F-8820495DA456}" type="slidenum">
              <a:rPr lang="en-US" sz="1200"/>
              <a:pPr algn="r" eaLnBrk="1" hangingPunct="1"/>
              <a:t>105</a:t>
            </a:fld>
            <a:endParaRPr lang="en-US" sz="1200"/>
          </a:p>
        </p:txBody>
      </p:sp>
      <p:sp>
        <p:nvSpPr>
          <p:cNvPr id="252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2325" cy="3473450"/>
          </a:xfrm>
          <a:ln/>
        </p:spPr>
      </p:sp>
      <p:sp>
        <p:nvSpPr>
          <p:cNvPr id="2529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71" y="4416433"/>
            <a:ext cx="5148664" cy="4183060"/>
          </a:xfrm>
          <a:noFill/>
        </p:spPr>
        <p:txBody>
          <a:bodyPr lIns="95000" tIns="47500" rIns="95000" bIns="4750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9F192-152F-492C-B5F6-9BD84C043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D3DC-F2D9-49D1-BB53-12C9B76C5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7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5929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9546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4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9681-41FE-4471-8D93-CA5BD2088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19F9-12DE-4CC6-818D-C35662665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A237-3452-460C-93F4-72B120D24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A82F-1463-4E19-8478-7A2C3023E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76B5-603D-474D-B7B2-16709D004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Times New Roman" pitchFamily="18" charset="0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Times New Roman" pitchFamily="18" charset="0"/>
              </a:endParaRPr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latin typeface="Times New Roman" pitchFamily="18" charset="0"/>
              </a:endParaRPr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1" name="Picture 17" descr="EDP 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3988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8"/>
          <p:cNvSpPr txBox="1">
            <a:spLocks noChangeArrowheads="1"/>
          </p:cNvSpPr>
          <p:nvPr userDrawn="1"/>
        </p:nvSpPr>
        <p:spPr bwMode="auto">
          <a:xfrm>
            <a:off x="685800" y="658336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i="1" smtClean="0">
                <a:latin typeface="Times New Roman" pitchFamily="18" charset="0"/>
              </a:rPr>
              <a:t>Elliott D. Pollack &amp; Company</a:t>
            </a:r>
          </a:p>
        </p:txBody>
      </p:sp>
      <p:sp>
        <p:nvSpPr>
          <p:cNvPr id="1032" name="Text Box 19"/>
          <p:cNvSpPr txBox="1">
            <a:spLocks noChangeArrowheads="1"/>
          </p:cNvSpPr>
          <p:nvPr userDrawn="1"/>
        </p:nvSpPr>
        <p:spPr bwMode="auto">
          <a:xfrm>
            <a:off x="5867400" y="6511925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smtClean="0">
                <a:latin typeface="Times New Roman" pitchFamily="18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3" r:id="rId1"/>
    <p:sldLayoutId id="2147485374" r:id="rId2"/>
    <p:sldLayoutId id="2147485375" r:id="rId3"/>
    <p:sldLayoutId id="2147485376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  <p:sldLayoutId id="2147485377" r:id="rId12"/>
    <p:sldLayoutId id="2147485378" r:id="rId13"/>
    <p:sldLayoutId id="2147485379" r:id="rId14"/>
    <p:sldLayoutId id="2147485380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2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7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24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25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26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hyperlink" Target="http://rds.yahoo.com/_ylt=A2KJke7zhMhMl1AADuGJzbkF;_ylu=X3oDMTBqamdoM3Q5BHBvcwMxMgRzZWMDc3IEdnRpZAM-/SIG=1h7e18tpk/EXP=1288296051/**http:/images.search.yahoo.com/images/view?back=http://images.search.yahoo.com/search/images?p=twitter&amp;ei=UTF-8&amp;fr=yfp-t-701&amp;w=1091&amp;h=1110&amp;imgurl=www.imlpblog.com/storage/design-images/twitter_icon.jpg?__SQUARESPACE_CACHEVERSION=1277913535218&amp;rurl=http://www.imlpblog.com/bios/&amp;size=285KB&amp;name=Twitter&amp;p=twitter&amp;oid=253c7b3e6c27443f4ded51c5969bb726&amp;fr2=&amp;no=12&amp;tt=103000000&amp;sigr=10ti6s5po&amp;sigi=130chh3nh&amp;sigb=12cqnqa9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1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5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6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17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18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20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21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2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anners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66688" y="2495550"/>
            <a:ext cx="8810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 i="1" dirty="0">
                <a:solidFill>
                  <a:srgbClr val="8F0E0B"/>
                </a:solidFill>
                <a:latin typeface="Arial Black" pitchFamily="34" charset="0"/>
              </a:rPr>
              <a:t>The Grind Continues</a:t>
            </a:r>
            <a:endParaRPr lang="en-US" sz="2000" dirty="0">
              <a:latin typeface="Arial Black" pitchFamily="34" charset="0"/>
            </a:endParaRPr>
          </a:p>
          <a:p>
            <a:pPr algn="ctr"/>
            <a:endParaRPr lang="en-US" sz="1800" dirty="0">
              <a:latin typeface="Arial Black" pitchFamily="34" charset="0"/>
            </a:endParaRPr>
          </a:p>
          <a:p>
            <a:pPr algn="ctr"/>
            <a:r>
              <a:rPr lang="en-US" sz="1800" dirty="0" smtClean="0">
                <a:latin typeface="Arial Black" pitchFamily="34" charset="0"/>
              </a:rPr>
              <a:t>Pinal Partnership</a:t>
            </a:r>
            <a:endParaRPr lang="en-US" sz="1800" dirty="0">
              <a:latin typeface="Arial Black" pitchFamily="34" charset="0"/>
            </a:endParaRPr>
          </a:p>
          <a:p>
            <a:pPr algn="ctr"/>
            <a:endParaRPr lang="en-US" sz="1800" dirty="0">
              <a:latin typeface="Arial Black" pitchFamily="34" charset="0"/>
            </a:endParaRPr>
          </a:p>
          <a:p>
            <a:pPr algn="ctr"/>
            <a:r>
              <a:rPr lang="en-US" sz="1800" dirty="0" smtClean="0">
                <a:latin typeface="Arial Black" pitchFamily="34" charset="0"/>
              </a:rPr>
              <a:t>December 14</a:t>
            </a:r>
            <a:r>
              <a:rPr lang="en-US" sz="1800" baseline="30000" dirty="0" smtClean="0">
                <a:latin typeface="Arial Black" pitchFamily="34" charset="0"/>
              </a:rPr>
              <a:t>th</a:t>
            </a:r>
            <a:r>
              <a:rPr lang="en-US" sz="1800" dirty="0" smtClean="0">
                <a:latin typeface="Arial Black" pitchFamily="34" charset="0"/>
              </a:rPr>
              <a:t>, </a:t>
            </a:r>
            <a:r>
              <a:rPr lang="en-US" sz="1800" dirty="0">
                <a:latin typeface="Arial Black" pitchFamily="34" charset="0"/>
              </a:rPr>
              <a:t>2012</a:t>
            </a:r>
          </a:p>
          <a:p>
            <a:pPr algn="ctr"/>
            <a:endParaRPr lang="en-US" sz="1800" dirty="0">
              <a:latin typeface="Arial Black" pitchFamily="34" charset="0"/>
            </a:endParaRPr>
          </a:p>
          <a:p>
            <a:pPr algn="ctr"/>
            <a:endParaRPr lang="en-US" sz="1800" dirty="0">
              <a:latin typeface="Arial Black" pitchFamily="34" charset="0"/>
            </a:endParaRPr>
          </a:p>
          <a:p>
            <a:pPr algn="ctr"/>
            <a:endParaRPr lang="en-US" sz="1800" dirty="0">
              <a:latin typeface="Arial Black" pitchFamily="34" charset="0"/>
            </a:endParaRPr>
          </a:p>
          <a:p>
            <a:pPr algn="ctr"/>
            <a:r>
              <a:rPr lang="en-US" sz="1800" dirty="0">
                <a:latin typeface="Arial Black" pitchFamily="34" charset="0"/>
              </a:rPr>
              <a:t>Presented By:</a:t>
            </a:r>
          </a:p>
          <a:p>
            <a:pPr algn="ctr"/>
            <a:r>
              <a:rPr lang="en-US" sz="1800" dirty="0">
                <a:latin typeface="Arial Black" pitchFamily="34" charset="0"/>
              </a:rPr>
              <a:t>Elliott D. Pollack</a:t>
            </a:r>
          </a:p>
          <a:p>
            <a:pPr algn="ctr"/>
            <a:r>
              <a:rPr lang="en-US" sz="1800" dirty="0">
                <a:latin typeface="Arial Black" pitchFamily="34" charset="0"/>
              </a:rPr>
              <a:t>CEO, Elliott D. Pollack &amp; Company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FISCAL CLIFF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12775" y="1874838"/>
            <a:ext cx="76882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3200" dirty="0" smtClean="0"/>
              <a:t>January 2, 2013: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 Bush-era tax cuts expire.</a:t>
            </a:r>
          </a:p>
          <a:p>
            <a:pPr marL="1371600" lvl="2" indent="-457200">
              <a:buSzPct val="74000"/>
              <a:buFont typeface="Courier New" pitchFamily="49" charset="0"/>
              <a:buChar char="o"/>
              <a:defRPr/>
            </a:pPr>
            <a:r>
              <a:rPr lang="en-US" sz="3200" dirty="0" smtClean="0"/>
              <a:t>$3.3 trillion over 10 years</a:t>
            </a:r>
          </a:p>
          <a:p>
            <a:pPr marL="1828800" lvl="3" indent="-457200">
              <a:buSzPct val="74000"/>
              <a:buFont typeface="Courier New" pitchFamily="49" charset="0"/>
              <a:buChar char="o"/>
              <a:defRPr/>
            </a:pPr>
            <a:r>
              <a:rPr lang="en-US" sz="3200" dirty="0" smtClean="0"/>
              <a:t>$330 billion in 2013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Fiscal tightening measures agreed to last year kick in… </a:t>
            </a:r>
          </a:p>
          <a:p>
            <a:pPr marL="1371600" lvl="2" indent="-457200">
              <a:buSzPct val="65000"/>
              <a:buFont typeface="Courier New" pitchFamily="49" charset="0"/>
              <a:buChar char="o"/>
              <a:defRPr/>
            </a:pPr>
            <a:r>
              <a:rPr lang="en-US" sz="3200" dirty="0" smtClean="0"/>
              <a:t>$1.2 trillion in cuts over 9 years</a:t>
            </a:r>
          </a:p>
          <a:p>
            <a:pPr marL="1828800" lvl="3" indent="-457200">
              <a:buSzPct val="65000"/>
              <a:buFont typeface="Courier New" pitchFamily="49" charset="0"/>
              <a:buChar char="o"/>
              <a:defRPr/>
            </a:pPr>
            <a:r>
              <a:rPr lang="en-US" sz="3200" dirty="0" smtClean="0"/>
              <a:t>$500 billion in defense</a:t>
            </a:r>
          </a:p>
          <a:p>
            <a:pPr marL="1371600" lvl="3" indent="0">
              <a:defRPr/>
            </a:pPr>
            <a:r>
              <a:rPr lang="en-US" sz="3200" dirty="0" smtClean="0"/>
              <a:t>		($55 billion in 2013)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92125"/>
            <a:ext cx="1408113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067800" cy="12954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US Total Vacant Housing Units</a:t>
            </a:r>
            <a:br>
              <a:rPr lang="en-US" sz="2400" smtClean="0"/>
            </a:br>
            <a:r>
              <a:rPr lang="en-US" sz="2400" smtClean="0"/>
              <a:t>1965-2012*</a:t>
            </a:r>
            <a:br>
              <a:rPr lang="en-US" sz="2400" smtClean="0"/>
            </a:br>
            <a:r>
              <a:rPr lang="en-US" sz="1600" smtClean="0"/>
              <a:t>Source: US Census Bureau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1600" b="0" smtClean="0"/>
          </a:p>
        </p:txBody>
      </p:sp>
      <p:graphicFrame>
        <p:nvGraphicFramePr>
          <p:cNvPr id="1372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34582"/>
              </p:ext>
            </p:extLst>
          </p:nvPr>
        </p:nvGraphicFramePr>
        <p:xfrm>
          <a:off x="24733" y="2002145"/>
          <a:ext cx="9148763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3" name="Chart" r:id="rId4" imgW="8686800" imgH="4505299" progId="MSGraph.Chart.8">
                  <p:embed followColorScheme="full"/>
                </p:oleObj>
              </mc:Choice>
              <mc:Fallback>
                <p:oleObj name="Chart" r:id="rId4" imgW="8686800" imgH="45052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" y="2002145"/>
                        <a:ext cx="9148763" cy="457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6764338" y="6427788"/>
            <a:ext cx="19986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/>
              <a:t>*Data through 2012 </a:t>
            </a:r>
            <a:r>
              <a:rPr lang="en-US" sz="1200" dirty="0" smtClean="0"/>
              <a:t>Q3</a:t>
            </a:r>
            <a:endParaRPr lang="en-US" sz="1200" dirty="0"/>
          </a:p>
        </p:txBody>
      </p:sp>
      <p:grpSp>
        <p:nvGrpSpPr>
          <p:cNvPr id="137221" name="Group 8"/>
          <p:cNvGrpSpPr>
            <a:grpSpLocks/>
          </p:cNvGrpSpPr>
          <p:nvPr/>
        </p:nvGrpSpPr>
        <p:grpSpPr bwMode="auto">
          <a:xfrm>
            <a:off x="6858000" y="1828800"/>
            <a:ext cx="1758950" cy="274638"/>
            <a:chOff x="4464" y="4147"/>
            <a:chExt cx="1108" cy="173"/>
          </a:xfrm>
        </p:grpSpPr>
        <p:sp>
          <p:nvSpPr>
            <p:cNvPr id="33799" name="Rectangle 9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227" name="Text Box 10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cxnSp>
        <p:nvCxnSpPr>
          <p:cNvPr id="137222" name="Straight Connector 3"/>
          <p:cNvCxnSpPr>
            <a:cxnSpLocks noChangeShapeType="1"/>
          </p:cNvCxnSpPr>
          <p:nvPr/>
        </p:nvCxnSpPr>
        <p:spPr bwMode="auto">
          <a:xfrm flipV="1">
            <a:off x="819150" y="2671763"/>
            <a:ext cx="8158163" cy="27574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3" name="TextBox 9"/>
          <p:cNvSpPr txBox="1">
            <a:spLocks noChangeArrowheads="1"/>
          </p:cNvSpPr>
          <p:nvPr/>
        </p:nvSpPr>
        <p:spPr bwMode="auto">
          <a:xfrm>
            <a:off x="3344863" y="2671763"/>
            <a:ext cx="19526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b="1"/>
              <a:t>Longer term trend</a:t>
            </a:r>
          </a:p>
        </p:txBody>
      </p:sp>
      <p:cxnSp>
        <p:nvCxnSpPr>
          <p:cNvPr id="137224" name="Straight Arrow Connector 11"/>
          <p:cNvCxnSpPr>
            <a:cxnSpLocks noChangeShapeType="1"/>
          </p:cNvCxnSpPr>
          <p:nvPr/>
        </p:nvCxnSpPr>
        <p:spPr bwMode="auto">
          <a:xfrm>
            <a:off x="5029200" y="3019425"/>
            <a:ext cx="568325" cy="7286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225" name="TextBox 1"/>
          <p:cNvSpPr txBox="1">
            <a:spLocks noChangeArrowheads="1"/>
          </p:cNvSpPr>
          <p:nvPr/>
        </p:nvSpPr>
        <p:spPr bwMode="auto">
          <a:xfrm>
            <a:off x="149225" y="1804988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(000)</a:t>
            </a:r>
          </a:p>
        </p:txBody>
      </p:sp>
    </p:spTree>
    <p:extLst>
      <p:ext uri="{BB962C8B-B14F-4D97-AF65-F5344CB8AC3E}">
        <p14:creationId xmlns:p14="http://schemas.microsoft.com/office/powerpoint/2010/main" val="10339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0213" y="4254500"/>
            <a:ext cx="5062537" cy="846138"/>
          </a:xfrm>
          <a:noFill/>
        </p:spPr>
        <p:txBody>
          <a:bodyPr lIns="92075" tIns="46038" rIns="92075" bIns="46038"/>
          <a:lstStyle/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3600" b="1" smtClean="0">
                <a:solidFill>
                  <a:schemeClr val="bg2"/>
                </a:solidFill>
              </a:rPr>
              <a:t>A dimmer switch…</a:t>
            </a: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3600" b="1" smtClean="0">
                <a:solidFill>
                  <a:schemeClr val="bg2"/>
                </a:solidFill>
              </a:rPr>
              <a:t> </a:t>
            </a:r>
            <a:br>
              <a:rPr lang="en-US" sz="3600" b="1" smtClean="0">
                <a:solidFill>
                  <a:schemeClr val="bg2"/>
                </a:solidFill>
              </a:rPr>
            </a:br>
            <a:endParaRPr lang="en-US" sz="3600" b="1" smtClean="0">
              <a:solidFill>
                <a:schemeClr val="bg2"/>
              </a:solidFill>
            </a:endParaRPr>
          </a:p>
          <a:p>
            <a:pPr algn="l" eaLnBrk="1" hangingPunct="1">
              <a:spcBef>
                <a:spcPct val="50000"/>
              </a:spcBef>
              <a:buClr>
                <a:schemeClr val="tx1"/>
              </a:buClr>
            </a:pPr>
            <a:endParaRPr lang="en-US" sz="3600" b="1" smtClean="0">
              <a:solidFill>
                <a:schemeClr val="bg2"/>
              </a:solidFill>
            </a:endParaRPr>
          </a:p>
        </p:txBody>
      </p:sp>
      <p:sp>
        <p:nvSpPr>
          <p:cNvPr id="109571" name="Rectangle 2"/>
          <p:cNvSpPr txBox="1">
            <a:spLocks noChangeArrowheads="1"/>
          </p:cNvSpPr>
          <p:nvPr/>
        </p:nvSpPr>
        <p:spPr bwMode="auto">
          <a:xfrm>
            <a:off x="1177925" y="2184400"/>
            <a:ext cx="7497763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chemeClr val="bg2"/>
                </a:solidFill>
              </a:rPr>
              <a:t>Not a light switch…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600" b="1">
                <a:solidFill>
                  <a:schemeClr val="bg2"/>
                </a:solidFill>
              </a:rPr>
              <a:t> </a:t>
            </a:r>
            <a:br>
              <a:rPr lang="en-US" sz="3600" b="1">
                <a:solidFill>
                  <a:schemeClr val="bg2"/>
                </a:solidFill>
              </a:rPr>
            </a:br>
            <a:endParaRPr lang="en-US" sz="3600" b="1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3600" b="1">
              <a:solidFill>
                <a:schemeClr val="bg2"/>
              </a:solidFill>
            </a:endParaRPr>
          </a:p>
        </p:txBody>
      </p:sp>
      <p:grpSp>
        <p:nvGrpSpPr>
          <p:cNvPr id="109572" name="Group 1"/>
          <p:cNvGrpSpPr>
            <a:grpSpLocks/>
          </p:cNvGrpSpPr>
          <p:nvPr/>
        </p:nvGrpSpPr>
        <p:grpSpPr bwMode="auto">
          <a:xfrm>
            <a:off x="5837238" y="1878013"/>
            <a:ext cx="1254125" cy="1828800"/>
            <a:chOff x="5849938" y="4611688"/>
            <a:chExt cx="1254125" cy="1828800"/>
          </a:xfrm>
        </p:grpSpPr>
        <p:pic>
          <p:nvPicPr>
            <p:cNvPr id="10958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3" t="7458" r="11868" b="6825"/>
            <a:stretch>
              <a:fillRect/>
            </a:stretch>
          </p:blipFill>
          <p:spPr bwMode="auto">
            <a:xfrm>
              <a:off x="5927725" y="4611688"/>
              <a:ext cx="10731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85" name="TextBox 13"/>
            <p:cNvSpPr txBox="1">
              <a:spLocks noChangeArrowheads="1"/>
            </p:cNvSpPr>
            <p:nvPr/>
          </p:nvSpPr>
          <p:spPr bwMode="auto">
            <a:xfrm>
              <a:off x="5997575" y="5646738"/>
              <a:ext cx="9588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Bad</a:t>
              </a:r>
            </a:p>
          </p:txBody>
        </p:sp>
        <p:sp>
          <p:nvSpPr>
            <p:cNvPr id="109586" name="TextBox 14"/>
            <p:cNvSpPr txBox="1">
              <a:spLocks noChangeArrowheads="1"/>
            </p:cNvSpPr>
            <p:nvPr/>
          </p:nvSpPr>
          <p:spPr bwMode="auto">
            <a:xfrm>
              <a:off x="5849938" y="4756150"/>
              <a:ext cx="12541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3200" b="1">
                  <a:solidFill>
                    <a:srgbClr val="339933"/>
                  </a:solidFill>
                </a:rPr>
                <a:t>Good</a:t>
              </a:r>
            </a:p>
          </p:txBody>
        </p:sp>
      </p:grpSp>
      <p:grpSp>
        <p:nvGrpSpPr>
          <p:cNvPr id="109573" name="Group 2"/>
          <p:cNvGrpSpPr>
            <a:grpSpLocks/>
          </p:cNvGrpSpPr>
          <p:nvPr/>
        </p:nvGrpSpPr>
        <p:grpSpPr bwMode="auto">
          <a:xfrm>
            <a:off x="4972050" y="4206875"/>
            <a:ext cx="3213100" cy="2473325"/>
            <a:chOff x="4484559" y="3678135"/>
            <a:chExt cx="3213100" cy="2473325"/>
          </a:xfrm>
        </p:grpSpPr>
        <p:grpSp>
          <p:nvGrpSpPr>
            <p:cNvPr id="109575" name="Group 20"/>
            <p:cNvGrpSpPr>
              <a:grpSpLocks/>
            </p:cNvGrpSpPr>
            <p:nvPr/>
          </p:nvGrpSpPr>
          <p:grpSpPr bwMode="auto">
            <a:xfrm>
              <a:off x="4484559" y="3678135"/>
              <a:ext cx="3213100" cy="2473325"/>
              <a:chOff x="4754695" y="1446570"/>
              <a:chExt cx="3212419" cy="2472198"/>
            </a:xfrm>
          </p:grpSpPr>
          <p:pic>
            <p:nvPicPr>
              <p:cNvPr id="109577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344" y="1446570"/>
                <a:ext cx="2462309" cy="2472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578" name="TextBox 6"/>
              <p:cNvSpPr txBox="1">
                <a:spLocks noChangeArrowheads="1"/>
              </p:cNvSpPr>
              <p:nvPr/>
            </p:nvSpPr>
            <p:spPr bwMode="auto">
              <a:xfrm>
                <a:off x="4826851" y="2521970"/>
                <a:ext cx="595035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800">
                    <a:solidFill>
                      <a:srgbClr val="FF0000"/>
                    </a:solidFill>
                  </a:rPr>
                  <a:t>Bad</a:t>
                </a:r>
              </a:p>
            </p:txBody>
          </p:sp>
          <p:sp>
            <p:nvSpPr>
              <p:cNvPr id="109579" name="TextBox 7"/>
              <p:cNvSpPr txBox="1">
                <a:spLocks noChangeArrowheads="1"/>
              </p:cNvSpPr>
              <p:nvPr/>
            </p:nvSpPr>
            <p:spPr bwMode="auto">
              <a:xfrm>
                <a:off x="4754695" y="1912988"/>
                <a:ext cx="113364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800">
                    <a:solidFill>
                      <a:srgbClr val="FF0000"/>
                    </a:solidFill>
                  </a:rPr>
                  <a:t>Not great</a:t>
                </a:r>
              </a:p>
            </p:txBody>
          </p:sp>
          <p:sp>
            <p:nvSpPr>
              <p:cNvPr id="109580" name="TextBox 8"/>
              <p:cNvSpPr txBox="1">
                <a:spLocks noChangeArrowheads="1"/>
              </p:cNvSpPr>
              <p:nvPr/>
            </p:nvSpPr>
            <p:spPr bwMode="auto">
              <a:xfrm>
                <a:off x="6984188" y="1912988"/>
                <a:ext cx="518091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800">
                    <a:solidFill>
                      <a:srgbClr val="339933"/>
                    </a:solidFill>
                  </a:rPr>
                  <a:t>OK</a:t>
                </a:r>
              </a:p>
            </p:txBody>
          </p:sp>
          <p:sp>
            <p:nvSpPr>
              <p:cNvPr id="109581" name="TextBox 9"/>
              <p:cNvSpPr txBox="1">
                <a:spLocks noChangeArrowheads="1"/>
              </p:cNvSpPr>
              <p:nvPr/>
            </p:nvSpPr>
            <p:spPr bwMode="auto">
              <a:xfrm>
                <a:off x="7218191" y="2498003"/>
                <a:ext cx="74892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800">
                    <a:solidFill>
                      <a:srgbClr val="339933"/>
                    </a:solidFill>
                  </a:rPr>
                  <a:t>Good</a:t>
                </a:r>
              </a:p>
            </p:txBody>
          </p:sp>
          <p:sp>
            <p:nvSpPr>
              <p:cNvPr id="109582" name="TextBox 10"/>
              <p:cNvSpPr txBox="1">
                <a:spLocks noChangeArrowheads="1"/>
              </p:cNvSpPr>
              <p:nvPr/>
            </p:nvSpPr>
            <p:spPr bwMode="auto">
              <a:xfrm>
                <a:off x="6857414" y="3089185"/>
                <a:ext cx="76174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800">
                    <a:solidFill>
                      <a:srgbClr val="339933"/>
                    </a:solidFill>
                  </a:rPr>
                  <a:t>Great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67315" y="1460851"/>
                <a:ext cx="1134821" cy="3697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Mediocre</a:t>
                </a:r>
              </a:p>
            </p:txBody>
          </p:sp>
        </p:grpSp>
        <p:sp>
          <p:nvSpPr>
            <p:cNvPr id="109576" name="TextBox 23"/>
            <p:cNvSpPr txBox="1">
              <a:spLocks noChangeArrowheads="1"/>
            </p:cNvSpPr>
            <p:nvPr/>
          </p:nvSpPr>
          <p:spPr bwMode="auto">
            <a:xfrm>
              <a:off x="4493853" y="5358648"/>
              <a:ext cx="941387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Terrible</a:t>
              </a:r>
            </a:p>
          </p:txBody>
        </p:sp>
      </p:grpSp>
      <p:sp>
        <p:nvSpPr>
          <p:cNvPr id="109574" name="TextBox 1"/>
          <p:cNvSpPr txBox="1">
            <a:spLocks noChangeArrowheads="1"/>
          </p:cNvSpPr>
          <p:nvPr/>
        </p:nvSpPr>
        <p:spPr bwMode="auto">
          <a:xfrm>
            <a:off x="776288" y="511175"/>
            <a:ext cx="7362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/>
              <a:t>Housing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0" y="709613"/>
            <a:ext cx="889635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600" b="1"/>
              <a:t>Think of what the housing market is going through as the same as any manufacturer that finds themselves with excess inventory…</a:t>
            </a:r>
            <a:br>
              <a:rPr lang="en-US" sz="3600" b="1"/>
            </a:br>
            <a:r>
              <a:rPr lang="en-US" sz="3600" b="1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3600" b="1"/>
              <a:t>Prices are cut </a:t>
            </a:r>
            <a:br>
              <a:rPr lang="en-US" sz="3600" b="1"/>
            </a:br>
            <a:r>
              <a:rPr lang="en-US" sz="3600" b="1"/>
              <a:t>until the excess</a:t>
            </a:r>
            <a:br>
              <a:rPr lang="en-US" sz="3600" b="1"/>
            </a:br>
            <a:r>
              <a:rPr lang="en-US" sz="3600" b="1"/>
              <a:t>is sold.</a:t>
            </a:r>
          </a:p>
          <a:p>
            <a:pPr>
              <a:buFont typeface="Arial" pitchFamily="34" charset="0"/>
              <a:buChar char="•"/>
            </a:pPr>
            <a:r>
              <a:rPr lang="en-US" sz="3600" b="1"/>
              <a:t>Then prices</a:t>
            </a:r>
            <a:br>
              <a:rPr lang="en-US" sz="3600" b="1"/>
            </a:br>
            <a:r>
              <a:rPr lang="en-US" sz="3600" b="1"/>
              <a:t> rise.</a:t>
            </a:r>
            <a:endParaRPr lang="en-US" sz="3600" b="1">
              <a:solidFill>
                <a:srgbClr val="CC0000"/>
              </a:solidFill>
            </a:endParaRPr>
          </a:p>
        </p:txBody>
      </p:sp>
      <p:pic>
        <p:nvPicPr>
          <p:cNvPr id="146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6329">
            <a:off x="3808413" y="3544888"/>
            <a:ext cx="51593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8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Box 3"/>
          <p:cNvSpPr txBox="1">
            <a:spLocks noChangeArrowheads="1"/>
          </p:cNvSpPr>
          <p:nvPr/>
        </p:nvSpPr>
        <p:spPr bwMode="auto">
          <a:xfrm>
            <a:off x="265113" y="1671638"/>
            <a:ext cx="8731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1400" b="1"/>
          </a:p>
          <a:p>
            <a:pPr algn="ctr"/>
            <a:endParaRPr lang="en-US" sz="1100" b="1"/>
          </a:p>
          <a:p>
            <a:pPr algn="ctr"/>
            <a:r>
              <a:rPr lang="en-US" sz="4400" b="1"/>
              <a:t>Price gains are largely in distressed properties.</a:t>
            </a:r>
            <a:endParaRPr lang="en-US" sz="3600" b="1" u="sng"/>
          </a:p>
        </p:txBody>
      </p:sp>
    </p:spTree>
    <p:extLst>
      <p:ext uri="{BB962C8B-B14F-4D97-AF65-F5344CB8AC3E}">
        <p14:creationId xmlns:p14="http://schemas.microsoft.com/office/powerpoint/2010/main" val="29259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3350" y="311150"/>
            <a:ext cx="8839200" cy="1524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dirty="0" smtClean="0"/>
              <a:t>Total Single Family Units Occupied by Renters</a:t>
            </a:r>
            <a:br>
              <a:rPr lang="en-US" sz="2400" dirty="0" smtClean="0"/>
            </a:br>
            <a:r>
              <a:rPr lang="en-US" sz="2400" dirty="0" smtClean="0"/>
              <a:t>2000-2011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 Greater Phoenix</a:t>
            </a:r>
            <a:br>
              <a:rPr lang="en-US" sz="2400" dirty="0" smtClean="0"/>
            </a:br>
            <a:r>
              <a:rPr lang="en-US" sz="1600" dirty="0" smtClean="0"/>
              <a:t>Source: American Community Survey</a:t>
            </a: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35908"/>
              </p:ext>
            </p:extLst>
          </p:nvPr>
        </p:nvGraphicFramePr>
        <p:xfrm>
          <a:off x="47625" y="1762125"/>
          <a:ext cx="8810625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4" name="Chart" r:id="rId5" imgW="8553551" imgH="4667138" progId="Excel.Chart.8">
                  <p:embed/>
                </p:oleObj>
              </mc:Choice>
              <mc:Fallback>
                <p:oleObj name="Chart" r:id="rId5" imgW="8553551" imgH="46671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762125"/>
                        <a:ext cx="8810625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0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067800" cy="1143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U.S. Homeownership Rate</a:t>
            </a:r>
            <a:br>
              <a:rPr lang="en-US" sz="2400" smtClean="0"/>
            </a:br>
            <a:r>
              <a:rPr lang="en-US" sz="2400" smtClean="0"/>
              <a:t>1994-2012*</a:t>
            </a:r>
            <a:br>
              <a:rPr lang="en-US" sz="2400" smtClean="0"/>
            </a:br>
            <a:r>
              <a:rPr lang="en-US" sz="1600" smtClean="0"/>
              <a:t>Source: Census Bureau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1600" b="0" smtClean="0"/>
          </a:p>
        </p:txBody>
      </p:sp>
      <p:graphicFrame>
        <p:nvGraphicFramePr>
          <p:cNvPr id="12493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34261"/>
              </p:ext>
            </p:extLst>
          </p:nvPr>
        </p:nvGraphicFramePr>
        <p:xfrm>
          <a:off x="-4763" y="2046288"/>
          <a:ext cx="9148763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2" name="Chart" r:id="rId4" imgW="8686800" imgH="4505299" progId="MSGraph.Chart.8">
                  <p:embed followColorScheme="full"/>
                </p:oleObj>
              </mc:Choice>
              <mc:Fallback>
                <p:oleObj name="Chart" r:id="rId4" imgW="8686800" imgH="450529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2046288"/>
                        <a:ext cx="9148763" cy="457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516688" y="6554788"/>
            <a:ext cx="19986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/>
              <a:t>*Data through 2012 Q2</a:t>
            </a:r>
          </a:p>
        </p:txBody>
      </p:sp>
      <p:grpSp>
        <p:nvGrpSpPr>
          <p:cNvPr id="124933" name="Group 8"/>
          <p:cNvGrpSpPr>
            <a:grpSpLocks/>
          </p:cNvGrpSpPr>
          <p:nvPr/>
        </p:nvGrpSpPr>
        <p:grpSpPr bwMode="auto">
          <a:xfrm>
            <a:off x="7210425" y="1828800"/>
            <a:ext cx="1758950" cy="274638"/>
            <a:chOff x="4464" y="4147"/>
            <a:chExt cx="1108" cy="173"/>
          </a:xfrm>
        </p:grpSpPr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5">
                <a:lumMod val="50000"/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6" name="Text Box 10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124934" name="TextBox 1"/>
          <p:cNvSpPr txBox="1">
            <a:spLocks noChangeArrowheads="1"/>
          </p:cNvSpPr>
          <p:nvPr/>
        </p:nvSpPr>
        <p:spPr bwMode="auto">
          <a:xfrm>
            <a:off x="184150" y="1797050"/>
            <a:ext cx="366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60513"/>
          </a:xfrm>
        </p:spPr>
        <p:txBody>
          <a:bodyPr/>
          <a:lstStyle/>
          <a:p>
            <a:r>
              <a:rPr lang="en-US" smtClean="0"/>
              <a:t>Percent of Homeowners</a:t>
            </a:r>
            <a:br>
              <a:rPr lang="en-US" smtClean="0"/>
            </a:br>
            <a:r>
              <a:rPr lang="en-US" smtClean="0"/>
              <a:t>by Market Status</a:t>
            </a:r>
            <a:br>
              <a:rPr lang="en-US" smtClean="0"/>
            </a:br>
            <a:r>
              <a:rPr lang="en-US" sz="2400" b="0" smtClean="0"/>
              <a:t>Source: CoreLogic</a:t>
            </a:r>
          </a:p>
        </p:txBody>
      </p:sp>
      <p:sp>
        <p:nvSpPr>
          <p:cNvPr id="129027" name="TextBox 1"/>
          <p:cNvSpPr txBox="1">
            <a:spLocks noChangeArrowheads="1"/>
          </p:cNvSpPr>
          <p:nvPr/>
        </p:nvSpPr>
        <p:spPr bwMode="auto">
          <a:xfrm>
            <a:off x="109538" y="2955004"/>
            <a:ext cx="90344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/>
              <a:t>Homeowners that could be in resale market</a:t>
            </a:r>
            <a:r>
              <a:rPr lang="en-US" dirty="0"/>
              <a:t>:  	</a:t>
            </a:r>
            <a:r>
              <a:rPr lang="en-US" sz="3600" dirty="0">
                <a:solidFill>
                  <a:srgbClr val="00B050"/>
                </a:solidFill>
              </a:rPr>
              <a:t>57.6%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  (Free &amp; clear or LTV less than 80%)</a:t>
            </a:r>
          </a:p>
          <a:p>
            <a:endParaRPr lang="en-US" dirty="0"/>
          </a:p>
          <a:p>
            <a:r>
              <a:rPr lang="en-US" sz="2800" dirty="0"/>
              <a:t>Homeowners not in resale market:	</a:t>
            </a:r>
            <a:r>
              <a:rPr lang="en-US" dirty="0"/>
              <a:t>		</a:t>
            </a:r>
            <a:r>
              <a:rPr lang="en-US" sz="3600" dirty="0">
                <a:solidFill>
                  <a:srgbClr val="FF0000"/>
                </a:solidFill>
              </a:rPr>
              <a:t>42.4%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(Little or no equity)	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569913" y="1152525"/>
            <a:ext cx="8229600" cy="35687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Also, 40% of Households are not credit worthy.</a:t>
            </a: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6704013" y="6335713"/>
            <a:ext cx="209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/>
              <a:t>Source: CoreLogic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530225" y="1481138"/>
            <a:ext cx="8229600" cy="3568700"/>
          </a:xfrm>
        </p:spPr>
        <p:txBody>
          <a:bodyPr/>
          <a:lstStyle/>
          <a:p>
            <a:r>
              <a:rPr lang="en-US" sz="4800" smtClean="0">
                <a:solidFill>
                  <a:schemeClr val="tx1"/>
                </a:solidFill>
              </a:rPr>
              <a:t>Until this gets resolved locally and nationally,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the rate of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population growth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will be anemic.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530225" y="1481138"/>
            <a:ext cx="8229600" cy="3568700"/>
          </a:xfrm>
        </p:spPr>
        <p:txBody>
          <a:bodyPr/>
          <a:lstStyle/>
          <a:p>
            <a:r>
              <a:rPr lang="en-US" sz="4800" smtClean="0">
                <a:solidFill>
                  <a:schemeClr val="tx1"/>
                </a:solidFill>
              </a:rPr>
              <a:t>This will limit the rate of growth in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FISCAL CLIFF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55663" y="2686050"/>
            <a:ext cx="76882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/>
              <a:t>Causes great uncertainty.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Cost of non-resolution would be a recession in 2013 (CBO).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So, most likely some type of resolution will occur in early 2013.</a:t>
            </a:r>
            <a:br>
              <a:rPr lang="en-US" sz="3200"/>
            </a:b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92125"/>
            <a:ext cx="1408113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231775" y="688975"/>
            <a:ext cx="8229600" cy="3568700"/>
          </a:xfrm>
        </p:spPr>
        <p:txBody>
          <a:bodyPr/>
          <a:lstStyle/>
          <a:p>
            <a:pPr algn="l"/>
            <a:r>
              <a:rPr lang="en-US" sz="4400" smtClean="0"/>
              <a:t>As housing prices go up, more and more people will be able to sell their homes because they aren’t underwater.</a:t>
            </a:r>
          </a:p>
        </p:txBody>
      </p:sp>
      <p:pic>
        <p:nvPicPr>
          <p:cNvPr id="133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3606800"/>
            <a:ext cx="42068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376238"/>
            <a:ext cx="9007475" cy="1095375"/>
          </a:xfrm>
        </p:spPr>
        <p:txBody>
          <a:bodyPr/>
          <a:lstStyle/>
          <a:p>
            <a:pPr eaLnBrk="1" hangingPunct="1"/>
            <a:r>
              <a:rPr lang="en-US" sz="4400" smtClean="0"/>
              <a:t>Household Formations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42913" y="1458913"/>
            <a:ext cx="87010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/>
              <a:t>Lower during recessions </a:t>
            </a:r>
            <a:r>
              <a:rPr lang="en-US" sz="3600"/>
              <a:t>(doubling up, living at home with mom &amp; dad, etc)</a:t>
            </a:r>
          </a:p>
        </p:txBody>
      </p:sp>
      <p:pic>
        <p:nvPicPr>
          <p:cNvPr id="134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9"/>
          <a:stretch>
            <a:fillRect/>
          </a:stretch>
        </p:blipFill>
        <p:spPr bwMode="auto">
          <a:xfrm>
            <a:off x="895350" y="2941638"/>
            <a:ext cx="67341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dirty="0" smtClean="0"/>
              <a:t>Percent of 25-34 Year Olds Living With Parents vs. Homeownership Rate, Under 35 Years Old </a:t>
            </a:r>
            <a:br>
              <a:rPr lang="en-US" sz="2400" dirty="0" smtClean="0"/>
            </a:br>
            <a:r>
              <a:rPr lang="en-US" sz="2400" dirty="0" smtClean="0"/>
              <a:t>U.S.:  1983 – 2011 </a:t>
            </a:r>
            <a:br>
              <a:rPr lang="en-US" sz="2400" dirty="0" smtClean="0"/>
            </a:br>
            <a:r>
              <a:rPr lang="en-US" sz="1400" b="0" dirty="0" smtClean="0"/>
              <a:t>Source: US Census Bureau</a:t>
            </a:r>
          </a:p>
        </p:txBody>
      </p:sp>
      <p:graphicFrame>
        <p:nvGraphicFramePr>
          <p:cNvPr id="1351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992565"/>
              </p:ext>
            </p:extLst>
          </p:nvPr>
        </p:nvGraphicFramePr>
        <p:xfrm>
          <a:off x="176264" y="1497627"/>
          <a:ext cx="8667750" cy="498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33" name="Chart" r:id="rId4" imgW="8791457" imgH="5048366" progId="MSGraph.Chart.8">
                  <p:embed followColorScheme="full"/>
                </p:oleObj>
              </mc:Choice>
              <mc:Fallback>
                <p:oleObj name="Chart" r:id="rId4" imgW="8791457" imgH="504836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4" y="1497627"/>
                        <a:ext cx="8667750" cy="498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932112" y="1756876"/>
            <a:ext cx="263525" cy="3862387"/>
          </a:xfrm>
          <a:prstGeom prst="rect">
            <a:avLst/>
          </a:pr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397910" y="1766221"/>
            <a:ext cx="200793" cy="3862388"/>
          </a:xfrm>
          <a:prstGeom prst="rect">
            <a:avLst/>
          </a:pr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081043" y="1756389"/>
            <a:ext cx="398463" cy="3862388"/>
          </a:xfrm>
          <a:prstGeom prst="rect">
            <a:avLst/>
          </a:pr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490538" y="1500188"/>
            <a:ext cx="81692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000" b="1"/>
              <a:t>In a weak economy, </a:t>
            </a:r>
            <a:br>
              <a:rPr lang="en-US" sz="4000" b="1"/>
            </a:br>
            <a:r>
              <a:rPr lang="en-US" sz="4000" b="1"/>
              <a:t>population growth fails to translate into household growth, but when the economy begins to strengthen, there is pent-up demand for housing. </a:t>
            </a:r>
          </a:p>
        </p:txBody>
      </p:sp>
      <p:sp>
        <p:nvSpPr>
          <p:cNvPr id="136195" name="TextBox 1"/>
          <p:cNvSpPr txBox="1">
            <a:spLocks noChangeArrowheads="1"/>
          </p:cNvSpPr>
          <p:nvPr/>
        </p:nvSpPr>
        <p:spPr bwMode="auto">
          <a:xfrm>
            <a:off x="5586413" y="6081713"/>
            <a:ext cx="3557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Source: Linneman Letter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 txBox="1">
            <a:spLocks noChangeArrowheads="1"/>
          </p:cNvSpPr>
          <p:nvPr/>
        </p:nvSpPr>
        <p:spPr bwMode="auto">
          <a:xfrm>
            <a:off x="747713" y="747713"/>
            <a:ext cx="751205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/>
              <a:t>As new housing and housing prices recover, the entire economy is helped.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 txBox="1">
            <a:spLocks noChangeArrowheads="1"/>
          </p:cNvSpPr>
          <p:nvPr/>
        </p:nvSpPr>
        <p:spPr bwMode="auto">
          <a:xfrm>
            <a:off x="1514167" y="1494503"/>
            <a:ext cx="6302478" cy="35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 dirty="0" smtClean="0"/>
              <a:t>There are still issues…</a:t>
            </a:r>
          </a:p>
          <a:p>
            <a:pPr eaLnBrk="1" hangingPunct="1"/>
            <a:endParaRPr lang="en-US" sz="4400" b="1" dirty="0"/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US" sz="4400" b="1" dirty="0" smtClean="0"/>
              <a:t>Population flows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en-US" sz="4400" b="1" dirty="0" smtClean="0"/>
              <a:t>Interest rates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606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 txBox="1">
            <a:spLocks noChangeArrowheads="1"/>
          </p:cNvSpPr>
          <p:nvPr/>
        </p:nvSpPr>
        <p:spPr bwMode="auto">
          <a:xfrm>
            <a:off x="747713" y="747713"/>
            <a:ext cx="751205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dirty="0" smtClean="0"/>
              <a:t>So, we are on the </a:t>
            </a:r>
            <a:br>
              <a:rPr lang="en-US" sz="4400" b="1" dirty="0" smtClean="0"/>
            </a:br>
            <a:r>
              <a:rPr lang="en-US" sz="4400" b="1" dirty="0" smtClean="0"/>
              <a:t>right track.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270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 txBox="1">
            <a:spLocks noChangeArrowheads="1"/>
          </p:cNvSpPr>
          <p:nvPr/>
        </p:nvSpPr>
        <p:spPr bwMode="auto">
          <a:xfrm>
            <a:off x="846035" y="836203"/>
            <a:ext cx="751205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dirty="0" smtClean="0"/>
              <a:t>But, we are recovering, </a:t>
            </a:r>
            <a:br>
              <a:rPr lang="en-US" sz="4400" b="1" dirty="0" smtClean="0"/>
            </a:br>
            <a:r>
              <a:rPr lang="en-US" sz="4400" b="1" dirty="0" smtClean="0"/>
              <a:t>we are not recovered.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1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4225925" y="1087438"/>
            <a:ext cx="49180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/>
              <a:t>OFFICE</a:t>
            </a:r>
          </a:p>
          <a:p>
            <a:pPr algn="ctr">
              <a:spcBef>
                <a:spcPct val="50000"/>
              </a:spcBef>
            </a:pPr>
            <a:endParaRPr lang="en-US" sz="4800" b="1"/>
          </a:p>
          <a:p>
            <a:pPr algn="ctr">
              <a:spcBef>
                <a:spcPct val="50000"/>
              </a:spcBef>
            </a:pPr>
            <a:r>
              <a:rPr lang="en-US" sz="4800" b="1"/>
              <a:t>More </a:t>
            </a:r>
            <a:br>
              <a:rPr lang="en-US" sz="4800" b="1"/>
            </a:br>
            <a:r>
              <a:rPr lang="en-US" sz="4800" b="1"/>
              <a:t>lights on?</a:t>
            </a:r>
          </a:p>
        </p:txBody>
      </p:sp>
      <p:pic>
        <p:nvPicPr>
          <p:cNvPr id="152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58813"/>
            <a:ext cx="3783013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1676400"/>
            <a:ext cx="8867775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2"/>
                </a:solidFill>
              </a:rPr>
              <a:t>As of third quarter 2012,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there are </a:t>
            </a:r>
            <a:r>
              <a:rPr lang="en-US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300,975</a:t>
            </a:r>
            <a:r>
              <a:rPr lang="en-US" sz="4400" b="1" dirty="0" smtClean="0">
                <a:solidFill>
                  <a:schemeClr val="bg2"/>
                </a:solidFill>
              </a:rPr>
              <a:t> square feet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of office space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under construction.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sp>
        <p:nvSpPr>
          <p:cNvPr id="155651" name="AutoShape 3" descr="003001c8d625$05d1f900$9d68f304@An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2" name="TextBox 3"/>
          <p:cNvSpPr txBox="1">
            <a:spLocks noChangeArrowheads="1"/>
          </p:cNvSpPr>
          <p:nvPr/>
        </p:nvSpPr>
        <p:spPr bwMode="auto">
          <a:xfrm>
            <a:off x="6596063" y="6292850"/>
            <a:ext cx="227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Source: CBRE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t="25476" r="34731" b="37799"/>
          <a:stretch>
            <a:fillRect/>
          </a:stretch>
        </p:blipFill>
        <p:spPr bwMode="auto">
          <a:xfrm>
            <a:off x="6977063" y="560388"/>
            <a:ext cx="1377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679450" y="2809875"/>
            <a:ext cx="7469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/>
              <a:t>Summed up in </a:t>
            </a:r>
            <a:r>
              <a:rPr lang="en-US" sz="3600" i="1"/>
              <a:t>one</a:t>
            </a:r>
            <a:r>
              <a:rPr lang="en-US" sz="3600"/>
              <a:t> sentence by:</a:t>
            </a:r>
          </a:p>
          <a:p>
            <a:pPr algn="ctr"/>
            <a:r>
              <a:rPr lang="en-US" sz="3600"/>
              <a:t>Barbara Bellar</a:t>
            </a:r>
            <a:br>
              <a:rPr lang="en-US" sz="3600"/>
            </a:br>
            <a:r>
              <a:rPr lang="en-US" sz="3600"/>
              <a:t>(Candidate for Illinois State Senate)</a:t>
            </a:r>
          </a:p>
        </p:txBody>
      </p:sp>
    </p:spTree>
    <p:extLst>
      <p:ext uri="{BB962C8B-B14F-4D97-AF65-F5344CB8AC3E}">
        <p14:creationId xmlns:p14="http://schemas.microsoft.com/office/powerpoint/2010/main" val="32698505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38113" y="949325"/>
            <a:ext cx="886777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>
                <a:solidFill>
                  <a:schemeClr val="bg2"/>
                </a:solidFill>
              </a:rPr>
              <a:t>Under any reasonable employment growth scenario, </a:t>
            </a:r>
            <a:br>
              <a:rPr lang="en-US" sz="4400" b="1">
                <a:solidFill>
                  <a:schemeClr val="bg2"/>
                </a:solidFill>
              </a:rPr>
            </a:br>
            <a:r>
              <a:rPr lang="en-US" sz="4400" b="1">
                <a:solidFill>
                  <a:schemeClr val="bg2"/>
                </a:solidFill>
              </a:rPr>
              <a:t>we believe it will be </a:t>
            </a:r>
            <a:r>
              <a:rPr lang="en-US" sz="4400" b="1">
                <a:solidFill>
                  <a:srgbClr val="FF0000"/>
                </a:solidFill>
              </a:rPr>
              <a:t>2016</a:t>
            </a:r>
            <a:r>
              <a:rPr lang="en-US" sz="4400" b="1">
                <a:solidFill>
                  <a:schemeClr val="bg2"/>
                </a:solidFill>
              </a:rPr>
              <a:t> before any significant office construction occurs </a:t>
            </a:r>
            <a:r>
              <a:rPr lang="en-US" sz="4800" b="1">
                <a:solidFill>
                  <a:schemeClr val="bg2"/>
                </a:solidFill>
              </a:rPr>
              <a:t/>
            </a:r>
            <a:br>
              <a:rPr lang="en-US" sz="4800" b="1">
                <a:solidFill>
                  <a:schemeClr val="bg2"/>
                </a:solidFill>
              </a:rPr>
            </a:br>
            <a:r>
              <a:rPr lang="en-US" sz="3600" b="1">
                <a:solidFill>
                  <a:schemeClr val="bg2"/>
                </a:solidFill>
              </a:rPr>
              <a:t>(although some sub-markets </a:t>
            </a:r>
            <a:br>
              <a:rPr lang="en-US" sz="3600" b="1">
                <a:solidFill>
                  <a:schemeClr val="bg2"/>
                </a:solidFill>
              </a:rPr>
            </a:br>
            <a:r>
              <a:rPr lang="en-US" sz="3600" b="1">
                <a:solidFill>
                  <a:schemeClr val="bg2"/>
                </a:solidFill>
              </a:rPr>
              <a:t>will be sooner).</a:t>
            </a:r>
          </a:p>
        </p:txBody>
      </p:sp>
      <p:sp>
        <p:nvSpPr>
          <p:cNvPr id="156675" name="AutoShape 3" descr="003001c8d625$05d1f900$9d68f304@An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051050" y="579438"/>
            <a:ext cx="4918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/>
              <a:t>INDUSTRIAL</a:t>
            </a:r>
          </a:p>
        </p:txBody>
      </p:sp>
      <p:pic>
        <p:nvPicPr>
          <p:cNvPr id="157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403350"/>
            <a:ext cx="5286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Box 2"/>
          <p:cNvSpPr txBox="1">
            <a:spLocks noChangeArrowheads="1"/>
          </p:cNvSpPr>
          <p:nvPr/>
        </p:nvSpPr>
        <p:spPr bwMode="auto">
          <a:xfrm>
            <a:off x="5170488" y="6076950"/>
            <a:ext cx="3597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/>
              <a:t>Slowly filling up?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1874838"/>
            <a:ext cx="8867775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2"/>
                </a:solidFill>
              </a:rPr>
              <a:t>As of third quarter 2012,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there are </a:t>
            </a:r>
            <a:r>
              <a:rPr lang="en-US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5.4 million</a:t>
            </a:r>
            <a:r>
              <a:rPr lang="en-US" sz="4400" b="1" dirty="0" smtClean="0">
                <a:solidFill>
                  <a:schemeClr val="bg2"/>
                </a:solidFill>
              </a:rPr>
              <a:t> square feet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of industrial space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under construction.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sp>
        <p:nvSpPr>
          <p:cNvPr id="160771" name="AutoShape 3" descr="003001c8d625$05d1f900$9d68f304@An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2" name="TextBox 3"/>
          <p:cNvSpPr txBox="1">
            <a:spLocks noChangeArrowheads="1"/>
          </p:cNvSpPr>
          <p:nvPr/>
        </p:nvSpPr>
        <p:spPr bwMode="auto">
          <a:xfrm>
            <a:off x="6596063" y="6292850"/>
            <a:ext cx="227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Source: CBRE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051050" y="579438"/>
            <a:ext cx="4918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/>
              <a:t>RETAIL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3717" r="16026" b="25722"/>
          <a:stretch/>
        </p:blipFill>
        <p:spPr>
          <a:xfrm>
            <a:off x="-145645" y="1553497"/>
            <a:ext cx="9289645" cy="4070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36538" y="1651000"/>
            <a:ext cx="8867775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bg2"/>
                </a:solidFill>
              </a:rPr>
              <a:t>As of third quarter 2012,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there are </a:t>
            </a:r>
            <a:r>
              <a:rPr lang="en-US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0.9 million</a:t>
            </a:r>
            <a:r>
              <a:rPr lang="en-US" sz="4400" b="1" dirty="0" smtClean="0">
                <a:solidFill>
                  <a:schemeClr val="bg2"/>
                </a:solidFill>
              </a:rPr>
              <a:t> square feet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of retail space </a:t>
            </a:r>
            <a:br>
              <a:rPr lang="en-US" sz="4400" b="1" dirty="0" smtClean="0">
                <a:solidFill>
                  <a:schemeClr val="bg2"/>
                </a:solidFill>
              </a:rPr>
            </a:br>
            <a:r>
              <a:rPr lang="en-US" sz="4400" b="1" dirty="0" smtClean="0">
                <a:solidFill>
                  <a:schemeClr val="bg2"/>
                </a:solidFill>
              </a:rPr>
              <a:t>under construction.</a:t>
            </a:r>
            <a:endParaRPr lang="en-US" sz="3600" b="1" dirty="0" smtClean="0">
              <a:solidFill>
                <a:schemeClr val="bg2"/>
              </a:solidFill>
            </a:endParaRPr>
          </a:p>
        </p:txBody>
      </p:sp>
      <p:sp>
        <p:nvSpPr>
          <p:cNvPr id="164867" name="AutoShape 3" descr="003001c8d625$05d1f900$9d68f304@An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8" name="TextBox 1"/>
          <p:cNvSpPr txBox="1">
            <a:spLocks noChangeArrowheads="1"/>
          </p:cNvSpPr>
          <p:nvPr/>
        </p:nvSpPr>
        <p:spPr bwMode="auto">
          <a:xfrm>
            <a:off x="6596063" y="6292850"/>
            <a:ext cx="227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Source: CBRE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555625" y="1306513"/>
            <a:ext cx="8229600" cy="1143000"/>
          </a:xfrm>
        </p:spPr>
        <p:txBody>
          <a:bodyPr/>
          <a:lstStyle/>
          <a:p>
            <a:r>
              <a:rPr lang="en-US" sz="4400" dirty="0" smtClean="0"/>
              <a:t>CONCLUSIONS:</a:t>
            </a:r>
            <a:br>
              <a:rPr lang="en-US" sz="4400" dirty="0" smtClean="0"/>
            </a:br>
            <a:r>
              <a:rPr lang="en-US" sz="4400" dirty="0" smtClean="0"/>
              <a:t>How will it all turn out?</a:t>
            </a:r>
            <a:br>
              <a:rPr lang="en-US" sz="4400" dirty="0" smtClean="0"/>
            </a:br>
            <a:endParaRPr lang="en-US" sz="4400" dirty="0" smtClean="0"/>
          </a:p>
        </p:txBody>
      </p:sp>
      <p:pic>
        <p:nvPicPr>
          <p:cNvPr id="138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28" y="2710478"/>
            <a:ext cx="5929312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379413" y="893763"/>
            <a:ext cx="4016375" cy="3432175"/>
          </a:xfrm>
        </p:spPr>
        <p:txBody>
          <a:bodyPr/>
          <a:lstStyle/>
          <a:p>
            <a:pPr algn="l"/>
            <a:r>
              <a:rPr lang="en-US" sz="6000" smtClean="0"/>
              <a:t>The Result….</a:t>
            </a:r>
          </a:p>
        </p:txBody>
      </p:sp>
      <p:pic>
        <p:nvPicPr>
          <p:cNvPr id="139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50863"/>
            <a:ext cx="4611688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>
          <a:xfrm>
            <a:off x="536575" y="541338"/>
            <a:ext cx="8229600" cy="5741987"/>
          </a:xfrm>
        </p:spPr>
        <p:txBody>
          <a:bodyPr/>
          <a:lstStyle/>
          <a:p>
            <a:r>
              <a:rPr lang="en-US" sz="4800" smtClean="0"/>
              <a:t>The economy is improving in both absolute and relative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 idx="4294967295"/>
          </p:nvPr>
        </p:nvSpPr>
        <p:spPr>
          <a:xfrm>
            <a:off x="366713" y="774700"/>
            <a:ext cx="8229600" cy="1143000"/>
          </a:xfrm>
        </p:spPr>
        <p:txBody>
          <a:bodyPr/>
          <a:lstStyle/>
          <a:p>
            <a:r>
              <a:rPr lang="en-US" sz="4800" smtClean="0">
                <a:solidFill>
                  <a:schemeClr val="tx1"/>
                </a:solidFill>
              </a:rPr>
              <a:t>Is the Glass Still Half Full?</a:t>
            </a:r>
            <a:r>
              <a:rPr lang="en-US" sz="4800" smtClean="0">
                <a:solidFill>
                  <a:srgbClr val="FF0000"/>
                </a:solidFill>
              </a:rPr>
              <a:t/>
            </a:r>
            <a:br>
              <a:rPr lang="en-US" sz="4800" smtClean="0">
                <a:solidFill>
                  <a:srgbClr val="FF0000"/>
                </a:solidFill>
              </a:rPr>
            </a:br>
            <a:endParaRPr lang="en-US" sz="4800" smtClean="0"/>
          </a:p>
        </p:txBody>
      </p:sp>
      <p:pic>
        <p:nvPicPr>
          <p:cNvPr id="182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647825"/>
            <a:ext cx="6342063" cy="4587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-2253385">
            <a:off x="4421188" y="4002088"/>
            <a:ext cx="563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1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-180686">
            <a:off x="4357688" y="4672013"/>
            <a:ext cx="563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2656341">
            <a:off x="4625975" y="5391150"/>
            <a:ext cx="563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3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-2253385">
            <a:off x="5735638" y="5329238"/>
            <a:ext cx="563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4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909950">
            <a:off x="5019675" y="4297363"/>
            <a:ext cx="563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5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6868391">
            <a:off x="5071270" y="4939506"/>
            <a:ext cx="563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6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661703">
            <a:off x="5813425" y="4448175"/>
            <a:ext cx="563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7" name="Picture 11" descr="thumb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200" r="4729" b="28799"/>
          <a:stretch>
            <a:fillRect/>
          </a:stretch>
        </p:blipFill>
        <p:spPr bwMode="auto">
          <a:xfrm rot="2005995">
            <a:off x="5486400" y="3960813"/>
            <a:ext cx="563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xfrm>
            <a:off x="471488" y="1654175"/>
            <a:ext cx="8358187" cy="3657600"/>
          </a:xfrm>
        </p:spPr>
        <p:txBody>
          <a:bodyPr/>
          <a:lstStyle/>
          <a:p>
            <a:pPr algn="l"/>
            <a:r>
              <a:rPr lang="en-US" sz="4800" smtClean="0">
                <a:solidFill>
                  <a:schemeClr val="tx1"/>
                </a:solidFill>
              </a:rPr>
              <a:t>Growth is slow by historic standards because the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U.S. economy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is slow and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incentives 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are perverse.</a:t>
            </a:r>
          </a:p>
        </p:txBody>
      </p:sp>
      <p:pic>
        <p:nvPicPr>
          <p:cNvPr id="1689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862263"/>
            <a:ext cx="42433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560184" y="2631922"/>
            <a:ext cx="80232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“We are going to be gifted with a health care plan we are forced to purchase, and fined if we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don’t…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397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>
          <a:xfrm>
            <a:off x="0" y="1514475"/>
            <a:ext cx="9017000" cy="2771775"/>
          </a:xfrm>
        </p:spPr>
        <p:txBody>
          <a:bodyPr/>
          <a:lstStyle/>
          <a:p>
            <a:r>
              <a:rPr lang="en-US" sz="4000" smtClean="0"/>
              <a:t>The economy should </a:t>
            </a:r>
            <a:br>
              <a:rPr lang="en-US" sz="4000" smtClean="0"/>
            </a:br>
            <a:r>
              <a:rPr lang="en-US" sz="4000" smtClean="0"/>
              <a:t>gain some momentum</a:t>
            </a:r>
            <a:br>
              <a:rPr lang="en-US" sz="4000" smtClean="0"/>
            </a:br>
            <a:r>
              <a:rPr lang="en-US" sz="3200" smtClean="0"/>
              <a:t>(unless the Federal government does something stupid)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127000" y="425450"/>
            <a:ext cx="9017000" cy="914400"/>
          </a:xfrm>
        </p:spPr>
        <p:txBody>
          <a:bodyPr/>
          <a:lstStyle/>
          <a:p>
            <a:r>
              <a:rPr lang="en-US" sz="4000" smtClean="0"/>
              <a:t>Speaking of Stupid…</a:t>
            </a:r>
            <a:endParaRPr lang="en-US" sz="3200" smtClean="0"/>
          </a:p>
        </p:txBody>
      </p:sp>
      <p:pic>
        <p:nvPicPr>
          <p:cNvPr id="171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8060" r="10081" b="25755"/>
          <a:stretch>
            <a:fillRect/>
          </a:stretch>
        </p:blipFill>
        <p:spPr bwMode="auto">
          <a:xfrm>
            <a:off x="560388" y="1287463"/>
            <a:ext cx="7539037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306388" y="785813"/>
            <a:ext cx="4029075" cy="4154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/>
              <a:t>There is a BOOM </a:t>
            </a:r>
            <a:br>
              <a:rPr lang="en-US" sz="4400" b="1"/>
            </a:br>
            <a:r>
              <a:rPr lang="en-US" sz="4400" b="1"/>
              <a:t>for Arizona out there somewhere.</a:t>
            </a:r>
          </a:p>
          <a:p>
            <a:pPr algn="ctr"/>
            <a:endParaRPr lang="en-US" sz="4400" b="1"/>
          </a:p>
        </p:txBody>
      </p:sp>
      <p:pic>
        <p:nvPicPr>
          <p:cNvPr id="1720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>
            <a:fillRect/>
          </a:stretch>
        </p:blipFill>
        <p:spPr bwMode="auto">
          <a:xfrm>
            <a:off x="4494213" y="538163"/>
            <a:ext cx="42148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382588" y="2081213"/>
            <a:ext cx="84026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6600" b="1"/>
              <a:t>But </a:t>
            </a:r>
            <a:r>
              <a:rPr lang="en-US" sz="6600" b="1">
                <a:solidFill>
                  <a:srgbClr val="FF0000"/>
                </a:solidFill>
              </a:rPr>
              <a:t>not</a:t>
            </a:r>
            <a:r>
              <a:rPr lang="en-US" sz="6600" b="1"/>
              <a:t> in </a:t>
            </a:r>
          </a:p>
          <a:p>
            <a:pPr algn="ctr"/>
            <a:r>
              <a:rPr lang="en-US" sz="6600" b="1"/>
              <a:t>2013.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 txBox="1">
            <a:spLocks/>
          </p:cNvSpPr>
          <p:nvPr/>
        </p:nvSpPr>
        <p:spPr bwMode="auto">
          <a:xfrm>
            <a:off x="196850" y="1081088"/>
            <a:ext cx="8237538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 b="1" u="sng" dirty="0" smtClean="0">
                <a:solidFill>
                  <a:schemeClr val="bg2"/>
                </a:solidFill>
              </a:rPr>
              <a:t>ARIZONA</a:t>
            </a:r>
            <a:r>
              <a:rPr lang="en-US" sz="4400" b="1" dirty="0" smtClean="0">
                <a:solidFill>
                  <a:schemeClr val="bg2"/>
                </a:solidFill>
              </a:rPr>
              <a:t>– </a:t>
            </a:r>
            <a:r>
              <a:rPr lang="en-US" sz="4400" b="1" dirty="0">
                <a:solidFill>
                  <a:schemeClr val="bg2"/>
                </a:solidFill>
              </a:rPr>
              <a:t/>
            </a:r>
            <a:br>
              <a:rPr lang="en-US" sz="4400" b="1" dirty="0">
                <a:solidFill>
                  <a:schemeClr val="bg2"/>
                </a:solidFill>
              </a:rPr>
            </a:br>
            <a:r>
              <a:rPr lang="en-US" sz="4400" b="1" dirty="0">
                <a:solidFill>
                  <a:schemeClr val="bg2"/>
                </a:solidFill>
              </a:rPr>
              <a:t>Slow but mildly accelerating recovery.</a:t>
            </a:r>
            <a:endParaRPr lang="en-US" sz="4400" b="1" u="sng" dirty="0">
              <a:solidFill>
                <a:schemeClr val="bg2"/>
              </a:solidFill>
            </a:endParaRPr>
          </a:p>
          <a:p>
            <a:pPr algn="ctr"/>
            <a:endParaRPr lang="en-US" sz="2800" b="1" dirty="0"/>
          </a:p>
          <a:p>
            <a:pPr algn="ctr"/>
            <a:r>
              <a:rPr lang="en-US" sz="4400" b="1" dirty="0"/>
              <a:t>2013 will be better than 2012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4400" b="1" dirty="0"/>
              <a:t>2014 will be better than 2013</a:t>
            </a:r>
            <a:br>
              <a:rPr lang="en-US" sz="4400" b="1" dirty="0"/>
            </a:br>
            <a:endParaRPr lang="en-US" sz="3200" b="1" dirty="0"/>
          </a:p>
          <a:p>
            <a:r>
              <a:rPr lang="en-US" sz="4400" b="1" dirty="0"/>
              <a:t> 2015 should be a good year.</a:t>
            </a:r>
          </a:p>
          <a:p>
            <a:pPr algn="ctr"/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ED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2288"/>
            <a:ext cx="2100263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443288" y="415925"/>
            <a:ext cx="5497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4000" b="1" i="1" u="sng">
                <a:solidFill>
                  <a:srgbClr val="000099"/>
                </a:solidFill>
                <a:latin typeface="Times New Roman" pitchFamily="18" charset="0"/>
              </a:rPr>
              <a:t>ELLIOTT D. POLLACK</a:t>
            </a: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r"/>
            <a:r>
              <a:rPr lang="en-US" sz="3600" b="1" i="1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4000" b="1" i="1">
                <a:solidFill>
                  <a:srgbClr val="000099"/>
                </a:solidFill>
                <a:latin typeface="Times New Roman" pitchFamily="18" charset="0"/>
              </a:rPr>
              <a:t>&amp; Company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65113" y="5780088"/>
            <a:ext cx="8524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/>
              <a:t>7505 East Sixth Avenue,  Suite 100  Scottsdale, Arizona   85251</a:t>
            </a:r>
          </a:p>
          <a:p>
            <a:pPr algn="ctr"/>
            <a:endParaRPr lang="en-US" sz="800"/>
          </a:p>
          <a:p>
            <a:pPr algn="ctr"/>
            <a:r>
              <a:rPr lang="en-US" sz="1600"/>
              <a:t>480-423-9200 P / 480-423-5942 F / www.arizonaeconomy.com / info@edpco.com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296988" y="1936750"/>
            <a:ext cx="65357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Economic and Fiscal Impact Analysis/Modeling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Real Estate Market and Feasibility Studies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Litigation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Revenue Forecasting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Keynote Speaking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Public Finance and Policy Development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Land Use Economics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   Economic Development</a:t>
            </a: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363538" y="1822450"/>
            <a:ext cx="8434387" cy="0"/>
          </a:xfrm>
          <a:prstGeom prst="line">
            <a:avLst/>
          </a:prstGeom>
          <a:noFill/>
          <a:ln w="41275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350838" y="5635625"/>
            <a:ext cx="8434387" cy="0"/>
          </a:xfrm>
          <a:prstGeom prst="line">
            <a:avLst/>
          </a:prstGeom>
          <a:noFill/>
          <a:ln w="41275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112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502150"/>
            <a:ext cx="984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facebook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463925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808903"/>
            <a:ext cx="80232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…which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reportedly covers at least 10 million more people, without adding a single new doctor, but provides for 16,000 new IRS agents… </a:t>
            </a:r>
          </a:p>
        </p:txBody>
      </p:sp>
    </p:spTree>
    <p:extLst>
      <p:ext uri="{BB962C8B-B14F-4D97-AF65-F5344CB8AC3E}">
        <p14:creationId xmlns:p14="http://schemas.microsoft.com/office/powerpoint/2010/main" val="89177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986088"/>
            <a:ext cx="83470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…written by a committee whose chairman  says he doesn’t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understand it…</a:t>
            </a:r>
          </a:p>
        </p:txBody>
      </p:sp>
    </p:spTree>
    <p:extLst>
      <p:ext uri="{BB962C8B-B14F-4D97-AF65-F5344CB8AC3E}">
        <p14:creationId xmlns:p14="http://schemas.microsoft.com/office/powerpoint/2010/main" val="211384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986088"/>
            <a:ext cx="83470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…passed by a congress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that didn’t read it, but exempted themselves from it…</a:t>
            </a:r>
          </a:p>
        </p:txBody>
      </p:sp>
    </p:spTree>
    <p:extLst>
      <p:ext uri="{BB962C8B-B14F-4D97-AF65-F5344CB8AC3E}">
        <p14:creationId xmlns:p14="http://schemas.microsoft.com/office/powerpoint/2010/main" val="117061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986088"/>
            <a:ext cx="83470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…signed by a president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(who smokes)…</a:t>
            </a:r>
          </a:p>
        </p:txBody>
      </p:sp>
    </p:spTree>
    <p:extLst>
      <p:ext uri="{BB962C8B-B14F-4D97-AF65-F5344CB8AC3E}">
        <p14:creationId xmlns:p14="http://schemas.microsoft.com/office/powerpoint/2010/main" val="120000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986088"/>
            <a:ext cx="83470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…with funding administered by a treasury chief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(who didn’t pay his taxes)…</a:t>
            </a:r>
          </a:p>
        </p:txBody>
      </p:sp>
    </p:spTree>
    <p:extLst>
      <p:ext uri="{BB962C8B-B14F-4D97-AF65-F5344CB8AC3E}">
        <p14:creationId xmlns:p14="http://schemas.microsoft.com/office/powerpoint/2010/main" val="322438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592388"/>
            <a:ext cx="83470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…for which we will be taxed for four years before any benefits take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affect…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5588" y="617538"/>
            <a:ext cx="8632825" cy="1470025"/>
          </a:xfrm>
        </p:spPr>
        <p:txBody>
          <a:bodyPr/>
          <a:lstStyle/>
          <a:p>
            <a:r>
              <a:rPr lang="en-US" sz="6000" smtClean="0"/>
              <a:t>Economic Conditions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971675"/>
            <a:ext cx="531495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592387"/>
            <a:ext cx="85051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…by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government which has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already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bankrupted social security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Medicare…</a:t>
            </a:r>
          </a:p>
        </p:txBody>
      </p:sp>
    </p:spTree>
    <p:extLst>
      <p:ext uri="{BB962C8B-B14F-4D97-AF65-F5344CB8AC3E}">
        <p14:creationId xmlns:p14="http://schemas.microsoft.com/office/powerpoint/2010/main" val="263441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592388"/>
            <a:ext cx="834707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…all to be overseen by a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surgeon general (who is obese), 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and financed by a country that’s broke.”</a:t>
            </a:r>
          </a:p>
        </p:txBody>
      </p:sp>
    </p:spTree>
    <p:extLst>
      <p:ext uri="{BB962C8B-B14F-4D97-AF65-F5344CB8AC3E}">
        <p14:creationId xmlns:p14="http://schemas.microsoft.com/office/powerpoint/2010/main" val="357405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  <a:br>
              <a:rPr lang="en-US" sz="6000" smtClean="0"/>
            </a:br>
            <a:r>
              <a:rPr lang="en-US" sz="2800" smtClean="0"/>
              <a:t>Summed up in One Sentence</a:t>
            </a:r>
            <a:endParaRPr lang="en-US" sz="6000" smtClean="0"/>
          </a:p>
        </p:txBody>
      </p:sp>
      <p:sp>
        <p:nvSpPr>
          <p:cNvPr id="2" name="TextBox 1"/>
          <p:cNvSpPr txBox="1"/>
          <p:nvPr/>
        </p:nvSpPr>
        <p:spPr>
          <a:xfrm>
            <a:off x="363538" y="2592388"/>
            <a:ext cx="83470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What could </a:t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possibly go wrong?</a:t>
            </a:r>
          </a:p>
        </p:txBody>
      </p:sp>
    </p:spTree>
    <p:extLst>
      <p:ext uri="{BB962C8B-B14F-4D97-AF65-F5344CB8AC3E}">
        <p14:creationId xmlns:p14="http://schemas.microsoft.com/office/powerpoint/2010/main" val="3761055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ObamaCare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068388" y="2230438"/>
            <a:ext cx="7378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600" dirty="0" smtClean="0"/>
              <a:t>Seriously, the issues are:</a:t>
            </a:r>
          </a:p>
          <a:p>
            <a:pPr algn="ctr">
              <a:defRPr/>
            </a:pP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/>
              <a:t>Uncertainty over costs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smtClean="0"/>
              <a:t>Uncertainty over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346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United States Real Gross Domestic Product*</a:t>
            </a:r>
            <a:r>
              <a:rPr lang="en-US" sz="2200" smtClean="0"/>
              <a:t> </a:t>
            </a:r>
            <a:br>
              <a:rPr lang="en-US" sz="2200" smtClean="0"/>
            </a:br>
            <a:r>
              <a:rPr lang="en-US" sz="2200" smtClean="0"/>
              <a:t>Annual Growth 1970 - 2013**</a:t>
            </a:r>
            <a:br>
              <a:rPr lang="en-US" sz="2200" smtClean="0"/>
            </a:br>
            <a:r>
              <a:rPr lang="en-US" sz="1400" smtClean="0"/>
              <a:t>Source: U.S. Bureau of Economic Analysis &amp; </a:t>
            </a:r>
            <a:r>
              <a:rPr lang="en-US" sz="1400" i="1" smtClean="0"/>
              <a:t>Blue Chip Economic Indicators</a:t>
            </a:r>
          </a:p>
        </p:txBody>
      </p:sp>
      <p:graphicFrame>
        <p:nvGraphicFramePr>
          <p:cNvPr id="2355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233326"/>
              </p:ext>
            </p:extLst>
          </p:nvPr>
        </p:nvGraphicFramePr>
        <p:xfrm>
          <a:off x="-381000" y="1600200"/>
          <a:ext cx="98694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2" name="Chart" r:id="rId4" imgW="8448624" imgH="3810118" progId="MSGraph.Chart.8">
                  <p:embed followColorScheme="full"/>
                </p:oleObj>
              </mc:Choice>
              <mc:Fallback>
                <p:oleObj name="Chart" r:id="rId4" imgW="8448624" imgH="3810118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600200"/>
                        <a:ext cx="98694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5943600"/>
            <a:ext cx="853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 *  Based on chained 2005 dollars. 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 ** 2012 - 2013  are forecasts from the Blue Chip Economic Indicators, </a:t>
            </a:r>
            <a:r>
              <a:rPr lang="en-US" sz="1000" dirty="0" smtClean="0"/>
              <a:t>November 2012</a:t>
            </a:r>
            <a:endParaRPr lang="en-US" sz="12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53743" y="1857375"/>
            <a:ext cx="150813" cy="32004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95563" y="1879600"/>
            <a:ext cx="100012" cy="32004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43025" y="1857375"/>
            <a:ext cx="358775" cy="32004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380163" y="1951038"/>
            <a:ext cx="158750" cy="31242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6934200" y="6172200"/>
            <a:ext cx="1911350" cy="304800"/>
            <a:chOff x="4368" y="4128"/>
            <a:chExt cx="1204" cy="192"/>
          </a:xfrm>
        </p:grpSpPr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4368" y="4128"/>
              <a:ext cx="240" cy="192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CC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2943225" y="1866900"/>
            <a:ext cx="214313" cy="32004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7591425" y="1979613"/>
            <a:ext cx="315913" cy="31242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810">
            <a:off x="1225550" y="1011238"/>
            <a:ext cx="70358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523875" y="420688"/>
            <a:ext cx="8229600" cy="649287"/>
          </a:xfrm>
        </p:spPr>
        <p:txBody>
          <a:bodyPr/>
          <a:lstStyle/>
          <a:p>
            <a:r>
              <a:rPr lang="en-US" sz="4800" smtClean="0"/>
              <a:t>At least we’re growing!</a:t>
            </a:r>
            <a:endParaRPr lang="en-US" sz="4800" u="sng" smtClean="0"/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444500" y="53022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99"/>
                </a:solidFill>
              </a:rPr>
              <a:t>And growth should continue, </a:t>
            </a:r>
          </a:p>
          <a:p>
            <a:pPr algn="ctr"/>
            <a:r>
              <a:rPr lang="en-US" sz="4000" b="1">
                <a:solidFill>
                  <a:srgbClr val="000099"/>
                </a:solidFill>
              </a:rPr>
              <a:t>				</a:t>
            </a:r>
            <a:r>
              <a:rPr lang="en-US" sz="7200" b="1">
                <a:solidFill>
                  <a:srgbClr val="000099"/>
                </a:solidFill>
              </a:rPr>
              <a:t>BUT…</a:t>
            </a:r>
            <a:r>
              <a:rPr lang="en-US" sz="4800" b="1">
                <a:solidFill>
                  <a:srgbClr val="FF0000"/>
                </a:solidFill>
              </a:rPr>
              <a:t/>
            </a:r>
            <a:br>
              <a:rPr lang="en-US" sz="4800" b="1">
                <a:solidFill>
                  <a:srgbClr val="FF0000"/>
                </a:solidFill>
              </a:rPr>
            </a:br>
            <a:endParaRPr lang="en-US" sz="4800" b="1">
              <a:solidFill>
                <a:srgbClr val="000099"/>
              </a:solidFill>
            </a:endParaRP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t="5128" r="6435" b="9683"/>
          <a:stretch>
            <a:fillRect/>
          </a:stretch>
        </p:blipFill>
        <p:spPr bwMode="auto">
          <a:xfrm rot="-1234421">
            <a:off x="6662738" y="1346200"/>
            <a:ext cx="14303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552450"/>
            <a:ext cx="8267700" cy="1143000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chemeClr val="bg2"/>
                </a:solidFill>
              </a:rPr>
              <a:t>…growth will remain weak because of the following</a:t>
            </a:r>
            <a:r>
              <a:rPr lang="en-US" sz="3200" smtClean="0">
                <a:solidFill>
                  <a:schemeClr val="bg2"/>
                </a:solidFill>
              </a:rPr>
              <a:t>:</a:t>
            </a: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47700" y="1755775"/>
            <a:ext cx="84963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sz="2800"/>
              <a:t>Consumer spending modest, but up </a:t>
            </a:r>
            <a:br>
              <a:rPr lang="en-US" sz="2800"/>
            </a:br>
            <a:r>
              <a:rPr lang="en-US" sz="2800"/>
              <a:t>(Additional jobs and hours worked).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Business spending up 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Excess industrial capacity.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Continued housing recovery in 2013. Large percent gain. Small numerical gain.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Limited commercial construction.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Continued pressure on state </a:t>
            </a:r>
            <a:br>
              <a:rPr lang="en-US" sz="2800"/>
            </a:br>
            <a:r>
              <a:rPr lang="en-US" sz="2800"/>
              <a:t>and local government.</a:t>
            </a:r>
          </a:p>
          <a:p>
            <a:pPr lvl="1">
              <a:buFont typeface="Arial" pitchFamily="34" charset="0"/>
              <a:buChar char="•"/>
            </a:pPr>
            <a:r>
              <a:rPr lang="en-US" sz="2800"/>
              <a:t>Limited policy options on part of </a:t>
            </a:r>
            <a:br>
              <a:rPr lang="en-US" sz="2800"/>
            </a:br>
            <a:r>
              <a:rPr lang="en-US" sz="2800"/>
              <a:t>Federal government.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5290" y="2227980"/>
            <a:ext cx="3686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000099"/>
                </a:solidFill>
              </a:rPr>
              <a:t>Consumers</a:t>
            </a:r>
          </a:p>
        </p:txBody>
      </p:sp>
      <p:pic>
        <p:nvPicPr>
          <p:cNvPr id="163843" name="Picture 3" descr="C:\Users\jill\AppData\Local\Microsoft\Windows\Temporary Internet Files\Content.Outlook\12EA04V0\ATT00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70" y="1"/>
            <a:ext cx="4929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14338" y="755650"/>
            <a:ext cx="8229600" cy="1143000"/>
          </a:xfrm>
        </p:spPr>
        <p:txBody>
          <a:bodyPr/>
          <a:lstStyle/>
          <a:p>
            <a:r>
              <a:rPr lang="en-US" smtClean="0"/>
              <a:t>Consumer debt has declined by </a:t>
            </a:r>
            <a:br>
              <a:rPr lang="en-US" smtClean="0"/>
            </a:br>
            <a:r>
              <a:rPr lang="en-US" smtClean="0"/>
              <a:t>$1.7 trillion over the last 4 years.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0"/>
          <a:stretch>
            <a:fillRect/>
          </a:stretch>
        </p:blipFill>
        <p:spPr bwMode="auto">
          <a:xfrm>
            <a:off x="928688" y="1958975"/>
            <a:ext cx="40147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392488"/>
            <a:ext cx="4017962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090988"/>
            <a:ext cx="96202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78" name="Straight Connector 3"/>
          <p:cNvCxnSpPr>
            <a:cxnSpLocks noChangeShapeType="1"/>
          </p:cNvCxnSpPr>
          <p:nvPr/>
        </p:nvCxnSpPr>
        <p:spPr bwMode="auto">
          <a:xfrm>
            <a:off x="5849938" y="4021138"/>
            <a:ext cx="20637" cy="1347787"/>
          </a:xfrm>
          <a:prstGeom prst="line">
            <a:avLst/>
          </a:prstGeom>
          <a:noFill/>
          <a:ln w="793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14788"/>
            <a:ext cx="103188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Financial Obligation Ratio**</a:t>
            </a:r>
            <a:br>
              <a:rPr lang="en-US" sz="2400" smtClean="0"/>
            </a:br>
            <a:r>
              <a:rPr lang="en-US" sz="2400" smtClean="0"/>
              <a:t>1980 – 2012</a:t>
            </a:r>
            <a:r>
              <a:rPr lang="en-US" sz="2000" smtClean="0"/>
              <a:t>* </a:t>
            </a:r>
            <a:br>
              <a:rPr lang="en-US" sz="2000" smtClean="0"/>
            </a:br>
            <a:r>
              <a:rPr lang="en-US" sz="1600" b="0" smtClean="0"/>
              <a:t>Source: Federal Reserve</a:t>
            </a:r>
          </a:p>
        </p:txBody>
      </p:sp>
      <p:graphicFrame>
        <p:nvGraphicFramePr>
          <p:cNvPr id="2969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797296"/>
              </p:ext>
            </p:extLst>
          </p:nvPr>
        </p:nvGraphicFramePr>
        <p:xfrm>
          <a:off x="150813" y="1763713"/>
          <a:ext cx="873125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1" name="Chart" r:id="rId4" imgW="8886943" imgH="4581490" progId="MSGraph.Chart.8">
                  <p:embed followColorScheme="full"/>
                </p:oleObj>
              </mc:Choice>
              <mc:Fallback>
                <p:oleObj name="Chart" r:id="rId4" imgW="8886943" imgH="458149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763713"/>
                        <a:ext cx="8731250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937622" y="6237288"/>
            <a:ext cx="59634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000" dirty="0"/>
              <a:t>*Data through </a:t>
            </a:r>
            <a:r>
              <a:rPr lang="en-US" sz="1000" dirty="0" smtClean="0"/>
              <a:t>second quarter </a:t>
            </a:r>
            <a:r>
              <a:rPr lang="en-US" sz="1000" dirty="0"/>
              <a:t>2012</a:t>
            </a:r>
          </a:p>
          <a:p>
            <a:pPr algn="r"/>
            <a:r>
              <a:rPr lang="en-US" sz="1000" dirty="0"/>
              <a:t>**Ratio of mortgage and consumer debt (including auto, rent and tax payments) to disposable income. </a:t>
            </a: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6934200" y="1676400"/>
            <a:ext cx="1758950" cy="274638"/>
            <a:chOff x="4464" y="4147"/>
            <a:chExt cx="1108" cy="173"/>
          </a:xfrm>
        </p:grpSpPr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Text Box 11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0C0C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29702" name="Oval 9"/>
          <p:cNvSpPr>
            <a:spLocks noChangeArrowheads="1"/>
          </p:cNvSpPr>
          <p:nvPr/>
        </p:nvSpPr>
        <p:spPr bwMode="auto">
          <a:xfrm>
            <a:off x="8180388" y="4262438"/>
            <a:ext cx="825500" cy="1143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/>
          </p:cNvSpPr>
          <p:nvPr/>
        </p:nvSpPr>
        <p:spPr bwMode="auto">
          <a:xfrm>
            <a:off x="366713" y="605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 dirty="0"/>
              <a:t>The economy we wanted…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000099"/>
              </a:solidFill>
            </a:endParaRPr>
          </a:p>
        </p:txBody>
      </p:sp>
      <p:pic>
        <p:nvPicPr>
          <p:cNvPr id="4" name="Picture 2" descr="http://www.sportscardigest.com/wp-content/uploads/McLaren-MP4-12C-GT3-Racing-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53432"/>
            <a:ext cx="76200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1800" dirty="0" smtClean="0"/>
              <a:t>Consumer Credit Outstanding</a:t>
            </a:r>
            <a:br>
              <a:rPr lang="en-US" sz="1800" dirty="0" smtClean="0"/>
            </a:br>
            <a:r>
              <a:rPr lang="en-US" sz="1800" dirty="0" smtClean="0"/>
              <a:t>Percent Change Year Ago</a:t>
            </a:r>
            <a:br>
              <a:rPr lang="en-US" sz="1800" dirty="0" smtClean="0"/>
            </a:br>
            <a:r>
              <a:rPr lang="en-US" sz="1800" dirty="0" smtClean="0"/>
              <a:t>1970 – 2012*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200" dirty="0" smtClean="0"/>
              <a:t>Source: The Federal Reserve Bank of St. Louis</a:t>
            </a:r>
          </a:p>
        </p:txBody>
      </p:sp>
      <p:graphicFrame>
        <p:nvGraphicFramePr>
          <p:cNvPr id="4608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73836"/>
              </p:ext>
            </p:extLst>
          </p:nvPr>
        </p:nvGraphicFramePr>
        <p:xfrm>
          <a:off x="0" y="1590481"/>
          <a:ext cx="9155113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6" name="Chart" r:id="rId4" imgW="8705703" imgH="4505178" progId="MSGraph.Chart.8">
                  <p:embed followColorScheme="full"/>
                </p:oleObj>
              </mc:Choice>
              <mc:Fallback>
                <p:oleObj name="Chart" r:id="rId4" imgW="8705703" imgH="45051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90481"/>
                        <a:ext cx="9155113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913471" y="6324600"/>
            <a:ext cx="17764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*Data through </a:t>
            </a:r>
            <a:r>
              <a:rPr lang="en-US" sz="1000" dirty="0" smtClean="0"/>
              <a:t>October 2012</a:t>
            </a:r>
            <a:endParaRPr lang="en-US" sz="1000" dirty="0"/>
          </a:p>
        </p:txBody>
      </p:sp>
      <p:grpSp>
        <p:nvGrpSpPr>
          <p:cNvPr id="46086" name="Group 12"/>
          <p:cNvGrpSpPr>
            <a:grpSpLocks/>
          </p:cNvGrpSpPr>
          <p:nvPr/>
        </p:nvGrpSpPr>
        <p:grpSpPr bwMode="auto">
          <a:xfrm>
            <a:off x="7010400" y="1447800"/>
            <a:ext cx="1758950" cy="274638"/>
            <a:chOff x="4464" y="4147"/>
            <a:chExt cx="1108" cy="156"/>
          </a:xfrm>
        </p:grpSpPr>
        <p:sp>
          <p:nvSpPr>
            <p:cNvPr id="46089" name="Rectangle 13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14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807729" y="1809134"/>
            <a:ext cx="315913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50883" y="1809134"/>
            <a:ext cx="244885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13467" y="1791262"/>
            <a:ext cx="206017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94615" y="1809134"/>
            <a:ext cx="122443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615379" y="1809134"/>
            <a:ext cx="206477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1390" y="1791261"/>
            <a:ext cx="122443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1067" y="1791262"/>
            <a:ext cx="122443" cy="367726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067800" cy="1143000"/>
          </a:xfrm>
          <a:noFill/>
        </p:spPr>
        <p:txBody>
          <a:bodyPr lIns="92075" tIns="46038" rIns="92075" bIns="46038" anchor="b"/>
          <a:lstStyle/>
          <a:p>
            <a:r>
              <a:rPr lang="en-US" sz="2000" dirty="0" smtClean="0"/>
              <a:t>US New Job Data </a:t>
            </a:r>
            <a:br>
              <a:rPr lang="en-US" sz="2000" dirty="0" smtClean="0"/>
            </a:br>
            <a:r>
              <a:rPr lang="en-US" sz="2000" dirty="0" smtClean="0"/>
              <a:t>Change from Prior Month (S/A)</a:t>
            </a:r>
            <a:br>
              <a:rPr lang="en-US" sz="2000" dirty="0" smtClean="0"/>
            </a:br>
            <a:r>
              <a:rPr lang="en-US" sz="2000" dirty="0" smtClean="0"/>
              <a:t>June 2010 –  November 2012</a:t>
            </a:r>
            <a:br>
              <a:rPr lang="en-US" sz="2000" dirty="0" smtClean="0"/>
            </a:br>
            <a:r>
              <a:rPr lang="en-US" sz="1400" dirty="0" smtClean="0"/>
              <a:t>Source: Bureau Labor of Statistics</a:t>
            </a:r>
          </a:p>
        </p:txBody>
      </p:sp>
      <p:graphicFrame>
        <p:nvGraphicFramePr>
          <p:cNvPr id="317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713426"/>
              </p:ext>
            </p:extLst>
          </p:nvPr>
        </p:nvGraphicFramePr>
        <p:xfrm>
          <a:off x="206375" y="1603375"/>
          <a:ext cx="8543925" cy="46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Worksheet" r:id="rId5" imgW="8534253" imgH="5190978" progId="Excel.Sheet.8">
                  <p:embed/>
                </p:oleObj>
              </mc:Choice>
              <mc:Fallback>
                <p:oleObj name="Worksheet" r:id="rId5" imgW="8534253" imgH="5190978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603375"/>
                        <a:ext cx="8543925" cy="465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8588" y="1430338"/>
            <a:ext cx="725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(000’s)</a:t>
            </a:r>
          </a:p>
        </p:txBody>
      </p:sp>
      <p:sp>
        <p:nvSpPr>
          <p:cNvPr id="31749" name="Oval 13"/>
          <p:cNvSpPr>
            <a:spLocks noChangeArrowheads="1"/>
          </p:cNvSpPr>
          <p:nvPr/>
        </p:nvSpPr>
        <p:spPr bwMode="auto">
          <a:xfrm>
            <a:off x="6980904" y="2170113"/>
            <a:ext cx="1645572" cy="2190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2938"/>
            <a:ext cx="9067800" cy="1143000"/>
          </a:xfrm>
          <a:noFill/>
        </p:spPr>
        <p:txBody>
          <a:bodyPr lIns="92075" tIns="46038" rIns="92075" bIns="46038" anchor="b"/>
          <a:lstStyle/>
          <a:p>
            <a:r>
              <a:rPr lang="en-US" sz="2400" smtClean="0"/>
              <a:t>Hours Worked</a:t>
            </a:r>
            <a:br>
              <a:rPr lang="en-US" sz="2400" smtClean="0"/>
            </a:br>
            <a:r>
              <a:rPr lang="en-US" sz="2400" smtClean="0"/>
              <a:t>Percent Change from Year Ago</a:t>
            </a:r>
            <a:br>
              <a:rPr lang="en-US" sz="2400" smtClean="0"/>
            </a:br>
            <a:r>
              <a:rPr lang="en-US" sz="2000" smtClean="0"/>
              <a:t>1976 – 2012* </a:t>
            </a:r>
            <a:br>
              <a:rPr lang="en-US" sz="2000" smtClean="0"/>
            </a:br>
            <a:r>
              <a:rPr lang="en-US" sz="1200" smtClean="0"/>
              <a:t>Source: Bureau of Labor Statistics</a:t>
            </a:r>
          </a:p>
        </p:txBody>
      </p:sp>
      <p:graphicFrame>
        <p:nvGraphicFramePr>
          <p:cNvPr id="327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108551"/>
              </p:ext>
            </p:extLst>
          </p:nvPr>
        </p:nvGraphicFramePr>
        <p:xfrm>
          <a:off x="0" y="1905000"/>
          <a:ext cx="8991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6" name="Chart" r:id="rId4" imgW="8715392" imgH="4495842" progId="MSGraph.Chart.8">
                  <p:embed followColorScheme="full"/>
                </p:oleObj>
              </mc:Choice>
              <mc:Fallback>
                <p:oleObj name="Chart" r:id="rId4" imgW="8715392" imgH="4495842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89916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934200" y="1600200"/>
            <a:ext cx="1758950" cy="274638"/>
            <a:chOff x="4464" y="4147"/>
            <a:chExt cx="1108" cy="173"/>
          </a:xfrm>
        </p:grpSpPr>
        <p:sp>
          <p:nvSpPr>
            <p:cNvPr id="32780" name="Rectangle 5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2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400"/>
            </a:p>
          </p:txBody>
        </p:sp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6202620" y="2149475"/>
            <a:ext cx="128588" cy="3540125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3857625" y="2149475"/>
            <a:ext cx="219075" cy="354965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1825935" y="2124075"/>
            <a:ext cx="260350" cy="353695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1516063" y="2136775"/>
            <a:ext cx="152400" cy="3546475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400800" y="6248400"/>
            <a:ext cx="23839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/>
              <a:t>*Data through </a:t>
            </a:r>
            <a:r>
              <a:rPr lang="en-US" sz="1200" dirty="0" smtClean="0"/>
              <a:t>third quarter </a:t>
            </a:r>
            <a:r>
              <a:rPr lang="en-US" sz="1200" dirty="0"/>
              <a:t>2012</a:t>
            </a:r>
          </a:p>
        </p:txBody>
      </p:sp>
      <p:sp>
        <p:nvSpPr>
          <p:cNvPr id="32778" name="Oval 12"/>
          <p:cNvSpPr>
            <a:spLocks noChangeArrowheads="1"/>
          </p:cNvSpPr>
          <p:nvPr/>
        </p:nvSpPr>
        <p:spPr bwMode="auto">
          <a:xfrm>
            <a:off x="7756525" y="3176588"/>
            <a:ext cx="1387475" cy="2355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7744158" y="2124075"/>
            <a:ext cx="466725" cy="354965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Consumer Confidence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1978 – 2012* </a:t>
            </a:r>
            <a:br>
              <a:rPr lang="en-US" sz="2400" smtClean="0"/>
            </a:br>
            <a:r>
              <a:rPr lang="en-US" sz="1200" smtClean="0"/>
              <a:t>Source: The Dismal Scientist</a:t>
            </a:r>
          </a:p>
        </p:txBody>
      </p:sp>
      <p:graphicFrame>
        <p:nvGraphicFramePr>
          <p:cNvPr id="348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539994"/>
              </p:ext>
            </p:extLst>
          </p:nvPr>
        </p:nvGraphicFramePr>
        <p:xfrm>
          <a:off x="-4763" y="1585119"/>
          <a:ext cx="9148763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name="Chart" r:id="rId4" imgW="8705951" imgH="4505299" progId="MSGraph.Chart.8">
                  <p:embed followColorScheme="full"/>
                </p:oleObj>
              </mc:Choice>
              <mc:Fallback>
                <p:oleObj name="Chart" r:id="rId4" imgW="8705951" imgH="450529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1585119"/>
                        <a:ext cx="9148763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934200" y="6324600"/>
            <a:ext cx="19127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*Data through </a:t>
            </a:r>
            <a:r>
              <a:rPr lang="en-US" sz="1000" dirty="0" smtClean="0"/>
              <a:t>November 2012</a:t>
            </a:r>
            <a:endParaRPr lang="en-US" sz="1000" dirty="0"/>
          </a:p>
        </p:txBody>
      </p:sp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7010400" y="1447800"/>
            <a:ext cx="1758950" cy="274638"/>
            <a:chOff x="4464" y="4147"/>
            <a:chExt cx="1108" cy="156"/>
          </a:xfrm>
        </p:grpSpPr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Text Box 10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34822" name="Rectangle 12"/>
          <p:cNvSpPr>
            <a:spLocks noChangeArrowheads="1"/>
          </p:cNvSpPr>
          <p:nvPr/>
        </p:nvSpPr>
        <p:spPr bwMode="auto">
          <a:xfrm>
            <a:off x="544460" y="3181350"/>
            <a:ext cx="8362950" cy="276225"/>
          </a:xfrm>
          <a:prstGeom prst="rect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2892425" y="3179763"/>
            <a:ext cx="229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/>
              <a:t>Normal</a:t>
            </a:r>
          </a:p>
        </p:txBody>
      </p:sp>
      <p:sp>
        <p:nvSpPr>
          <p:cNvPr id="34824" name="Line 15"/>
          <p:cNvSpPr>
            <a:spLocks noChangeShapeType="1"/>
          </p:cNvSpPr>
          <p:nvPr/>
        </p:nvSpPr>
        <p:spPr bwMode="auto">
          <a:xfrm flipH="1">
            <a:off x="561975" y="4762500"/>
            <a:ext cx="8258175" cy="0"/>
          </a:xfrm>
          <a:prstGeom prst="line">
            <a:avLst/>
          </a:prstGeom>
          <a:noFill/>
          <a:ln w="762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Oval 14"/>
          <p:cNvSpPr>
            <a:spLocks noChangeArrowheads="1"/>
          </p:cNvSpPr>
          <p:nvPr/>
        </p:nvSpPr>
        <p:spPr bwMode="auto">
          <a:xfrm>
            <a:off x="7291028" y="3740510"/>
            <a:ext cx="1719263" cy="1765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4451350" y="3184525"/>
            <a:ext cx="2297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/>
              <a:t>Normal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266700" y="3179763"/>
            <a:ext cx="2297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/>
              <a:t>Normal</a:t>
            </a:r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7553325" y="3190875"/>
            <a:ext cx="1462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/>
              <a:t>New Normal?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141913" y="5083175"/>
            <a:ext cx="3451225" cy="138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55950" y="5053911"/>
            <a:ext cx="198596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Approval of medical marijuana...</a:t>
            </a:r>
          </a:p>
        </p:txBody>
      </p:sp>
      <p:pic>
        <p:nvPicPr>
          <p:cNvPr id="17" name="Picture 17" descr="thumbn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068888"/>
            <a:ext cx="5159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0813" y="558800"/>
            <a:ext cx="8734425" cy="1243013"/>
          </a:xfrm>
        </p:spPr>
        <p:txBody>
          <a:bodyPr/>
          <a:lstStyle/>
          <a:p>
            <a:r>
              <a:rPr lang="en-US" sz="2800" smtClean="0"/>
              <a:t>Number of Monthly Residential Refinances</a:t>
            </a:r>
            <a:br>
              <a:rPr lang="en-US" sz="2800" smtClean="0"/>
            </a:br>
            <a:r>
              <a:rPr lang="en-US" sz="2800" smtClean="0"/>
              <a:t>Greater Phoenix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000" smtClean="0"/>
              <a:t>Source: CoreLogic</a:t>
            </a:r>
          </a:p>
        </p:txBody>
      </p:sp>
      <p:graphicFrame>
        <p:nvGraphicFramePr>
          <p:cNvPr id="34819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404813" y="1720850"/>
          <a:ext cx="823595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4" name="Chart" r:id="rId5" imgW="8229600" imgH="4676865" progId="Excel.Chart.8">
                  <p:embed/>
                </p:oleObj>
              </mc:Choice>
              <mc:Fallback>
                <p:oleObj name="Chart" r:id="rId5" imgW="8229600" imgH="46768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720850"/>
                        <a:ext cx="823595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2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04813" y="990600"/>
            <a:ext cx="8229600" cy="1143000"/>
          </a:xfrm>
        </p:spPr>
        <p:txBody>
          <a:bodyPr/>
          <a:lstStyle/>
          <a:p>
            <a:r>
              <a:rPr lang="en-US" smtClean="0"/>
              <a:t>Refinancing will free up money…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35843" name="Picture 2" descr="http://t3.gstatic.com/images?q=tbn:ANd9GcRqQNS6bN6Vcb4a8nSejr8Dww24ZcZSJYyYngynNIY_xR2-Qg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5248">
            <a:off x="1565275" y="2144713"/>
            <a:ext cx="50196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23863" y="596900"/>
            <a:ext cx="8229600" cy="1143000"/>
          </a:xfrm>
        </p:spPr>
        <p:txBody>
          <a:bodyPr/>
          <a:lstStyle/>
          <a:p>
            <a:r>
              <a:rPr lang="en-US" smtClean="0"/>
              <a:t>WEALTH EFFECT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06550"/>
            <a:ext cx="33528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4522788" y="2103438"/>
            <a:ext cx="3844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/>
              <a:t>Housing prices are up.</a:t>
            </a:r>
          </a:p>
          <a:p>
            <a:endParaRPr lang="en-US" sz="2800"/>
          </a:p>
          <a:p>
            <a:r>
              <a:rPr lang="en-US" sz="2800"/>
              <a:t>Stock market is up from a year ago.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2035175"/>
            <a:ext cx="80391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solidFill>
                  <a:srgbClr val="A50021"/>
                </a:solidFill>
              </a:rPr>
              <a:t>Jobs are being created</a:t>
            </a:r>
            <a:r>
              <a:rPr lang="en-US" sz="2400" b="1" smtClean="0"/>
              <a:t> at a slow rate.</a:t>
            </a:r>
          </a:p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Those that have jobs are </a:t>
            </a:r>
            <a:r>
              <a:rPr lang="en-US" sz="2400" b="1" smtClean="0">
                <a:solidFill>
                  <a:srgbClr val="A50021"/>
                </a:solidFill>
              </a:rPr>
              <a:t>spending a little more</a:t>
            </a:r>
            <a:r>
              <a:rPr lang="en-US" sz="2400" b="1" smtClean="0"/>
              <a:t> but will remain cautious.</a:t>
            </a:r>
          </a:p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Unemployment to remain high, but should trend lower.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Wealth levels are improving.</a:t>
            </a:r>
          </a:p>
          <a:p>
            <a:pPr>
              <a:lnSpc>
                <a:spcPct val="80000"/>
              </a:lnSpc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Will the additional uncertainty translate into reduced consumer spending?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71475"/>
            <a:ext cx="8229600" cy="1143000"/>
          </a:xfrm>
          <a:noFill/>
        </p:spPr>
        <p:txBody>
          <a:bodyPr/>
          <a:lstStyle/>
          <a:p>
            <a:r>
              <a:rPr lang="en-US" sz="4800" smtClean="0"/>
              <a:t>Consumer Summary: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904875"/>
            <a:ext cx="8067675" cy="971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b="1" smtClean="0">
                <a:solidFill>
                  <a:srgbClr val="000099"/>
                </a:solidFill>
              </a:rPr>
              <a:t>Business</a:t>
            </a:r>
            <a:endParaRPr lang="en-US" sz="4800" smtClean="0">
              <a:solidFill>
                <a:srgbClr val="000099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466725" y="2686050"/>
            <a:ext cx="8105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849438"/>
            <a:ext cx="58991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04813" y="990600"/>
            <a:ext cx="8229600" cy="1143000"/>
          </a:xfrm>
        </p:spPr>
        <p:txBody>
          <a:bodyPr/>
          <a:lstStyle/>
          <a:p>
            <a:r>
              <a:rPr lang="en-US" smtClean="0"/>
              <a:t>Business debt has declined by </a:t>
            </a:r>
            <a:br>
              <a:rPr lang="en-US" smtClean="0"/>
            </a:br>
            <a:r>
              <a:rPr lang="en-US" smtClean="0"/>
              <a:t>$2.9 trillion over the last 4 years.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890713"/>
            <a:ext cx="46212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itle 1"/>
          <p:cNvSpPr>
            <a:spLocks/>
          </p:cNvSpPr>
          <p:nvPr/>
        </p:nvSpPr>
        <p:spPr bwMode="auto">
          <a:xfrm>
            <a:off x="366713" y="62721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 dirty="0"/>
              <a:t>What we got…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7" y="1346200"/>
            <a:ext cx="7926542" cy="50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067800" cy="1143000"/>
          </a:xfrm>
          <a:noFill/>
        </p:spPr>
        <p:txBody>
          <a:bodyPr lIns="92075" tIns="46038" rIns="92075" bIns="46038" anchor="b"/>
          <a:lstStyle/>
          <a:p>
            <a:r>
              <a:rPr lang="en-US" sz="2000" smtClean="0"/>
              <a:t>Corporate Profit</a:t>
            </a:r>
            <a:br>
              <a:rPr lang="en-US" sz="2000" smtClean="0"/>
            </a:br>
            <a:r>
              <a:rPr lang="en-US" sz="2000" smtClean="0"/>
              <a:t> (Billions of Dollars, SA) </a:t>
            </a:r>
            <a:br>
              <a:rPr lang="en-US" sz="2000" smtClean="0"/>
            </a:br>
            <a:r>
              <a:rPr lang="en-US" sz="2000" smtClean="0"/>
              <a:t>1975-2012*</a:t>
            </a:r>
            <a:br>
              <a:rPr lang="en-US" sz="2000" smtClean="0"/>
            </a:br>
            <a:r>
              <a:rPr lang="en-US" sz="1200" smtClean="0"/>
              <a:t>Source: BEA</a:t>
            </a:r>
          </a:p>
        </p:txBody>
      </p:sp>
      <p:graphicFrame>
        <p:nvGraphicFramePr>
          <p:cNvPr id="430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25245"/>
              </p:ext>
            </p:extLst>
          </p:nvPr>
        </p:nvGraphicFramePr>
        <p:xfrm>
          <a:off x="-3175" y="1598613"/>
          <a:ext cx="91836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Chart" r:id="rId4" imgW="8715392" imgH="4514755" progId="MSGraph.Chart.8">
                  <p:embed followColorScheme="full"/>
                </p:oleObj>
              </mc:Choice>
              <mc:Fallback>
                <p:oleObj name="Chart" r:id="rId4" imgW="8715392" imgH="451475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598613"/>
                        <a:ext cx="91836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6126163" y="6314768"/>
            <a:ext cx="2566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400" dirty="0"/>
          </a:p>
          <a:p>
            <a:r>
              <a:rPr lang="en-US" sz="1400" dirty="0"/>
              <a:t>*</a:t>
            </a:r>
            <a:r>
              <a:rPr lang="en-US" sz="1200" dirty="0"/>
              <a:t>Data through </a:t>
            </a:r>
            <a:r>
              <a:rPr lang="en-US" sz="1200" dirty="0" smtClean="0"/>
              <a:t>third quarter </a:t>
            </a:r>
            <a:r>
              <a:rPr lang="en-US" sz="1200" dirty="0"/>
              <a:t>2012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6934200" y="1371600"/>
            <a:ext cx="1758950" cy="274638"/>
            <a:chOff x="4464" y="4147"/>
            <a:chExt cx="1108" cy="173"/>
          </a:xfrm>
        </p:grpSpPr>
        <p:sp>
          <p:nvSpPr>
            <p:cNvPr id="43021" name="Rectangle 10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Text Box 11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715963" y="1857375"/>
            <a:ext cx="42862" cy="383857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1811338" y="1857375"/>
            <a:ext cx="147637" cy="383857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056273" y="1825932"/>
            <a:ext cx="319087" cy="383857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4186187" y="1816100"/>
            <a:ext cx="147637" cy="383857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6511925" y="1825932"/>
            <a:ext cx="147637" cy="383857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19" name="Rectangle 8"/>
          <p:cNvSpPr>
            <a:spLocks noChangeArrowheads="1"/>
          </p:cNvSpPr>
          <p:nvPr/>
        </p:nvSpPr>
        <p:spPr bwMode="auto">
          <a:xfrm>
            <a:off x="8032544" y="1835150"/>
            <a:ext cx="309563" cy="3819525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400"/>
          </a:p>
        </p:txBody>
      </p:sp>
      <p:sp>
        <p:nvSpPr>
          <p:cNvPr id="43020" name="Oval 14"/>
          <p:cNvSpPr>
            <a:spLocks noChangeArrowheads="1"/>
          </p:cNvSpPr>
          <p:nvPr/>
        </p:nvSpPr>
        <p:spPr bwMode="auto">
          <a:xfrm>
            <a:off x="8659813" y="1835150"/>
            <a:ext cx="484187" cy="835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067800" cy="1600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Business Spending on Equipment</a:t>
            </a:r>
            <a:br>
              <a:rPr lang="en-US" sz="2400" smtClean="0"/>
            </a:br>
            <a:r>
              <a:rPr lang="en-US" sz="2400" smtClean="0"/>
              <a:t>Percent Change from Prior Quarter </a:t>
            </a:r>
            <a:br>
              <a:rPr lang="en-US" sz="2400" smtClean="0"/>
            </a:br>
            <a:r>
              <a:rPr lang="en-US" sz="2400" smtClean="0"/>
              <a:t>2005 – 2012* </a:t>
            </a:r>
            <a:br>
              <a:rPr lang="en-US" sz="2400" smtClean="0"/>
            </a:br>
            <a:r>
              <a:rPr lang="en-US" sz="1400" smtClean="0"/>
              <a:t>Source: Bureau of Economic Analysis</a:t>
            </a:r>
          </a:p>
        </p:txBody>
      </p:sp>
      <p:graphicFrame>
        <p:nvGraphicFramePr>
          <p:cNvPr id="4403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784949"/>
              </p:ext>
            </p:extLst>
          </p:nvPr>
        </p:nvGraphicFramePr>
        <p:xfrm>
          <a:off x="228600" y="1828800"/>
          <a:ext cx="8535988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5" name="Worksheet" r:id="rId5" imgW="8534400" imgH="4562577" progId="Excel.Sheet.8">
                  <p:embed/>
                </p:oleObj>
              </mc:Choice>
              <mc:Fallback>
                <p:oleObj name="Worksheet" r:id="rId5" imgW="8534400" imgH="4562577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535988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6934200" y="1676400"/>
            <a:ext cx="1758950" cy="274638"/>
            <a:chOff x="4464" y="4147"/>
            <a:chExt cx="1108" cy="173"/>
          </a:xfrm>
        </p:grpSpPr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858000" y="6400800"/>
            <a:ext cx="20104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*Data through </a:t>
            </a:r>
            <a:r>
              <a:rPr lang="en-US" sz="1000" dirty="0" smtClean="0"/>
              <a:t>third quarter </a:t>
            </a:r>
            <a:r>
              <a:rPr lang="en-US" sz="1000" dirty="0"/>
              <a:t>2012</a:t>
            </a:r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4191000" y="2085975"/>
            <a:ext cx="1816510" cy="3734722"/>
          </a:xfrm>
          <a:prstGeom prst="rect">
            <a:avLst/>
          </a:prstGeom>
          <a:solidFill>
            <a:srgbClr val="CCCCFF">
              <a:alpha val="6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600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Business Spending on Plant </a:t>
            </a:r>
            <a:br>
              <a:rPr lang="en-US" sz="2400" smtClean="0"/>
            </a:br>
            <a:r>
              <a:rPr lang="en-US" sz="2400" smtClean="0"/>
              <a:t>Percent Change from Prior Quarter</a:t>
            </a:r>
            <a:r>
              <a:rPr lang="en-US" sz="2400" smtClean="0">
                <a:solidFill>
                  <a:srgbClr val="0D0157"/>
                </a:solidFill>
              </a:rPr>
              <a:t>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2005 – 2012* </a:t>
            </a:r>
            <a:br>
              <a:rPr lang="en-US" sz="2400" smtClean="0"/>
            </a:br>
            <a:r>
              <a:rPr lang="en-US" sz="1400" smtClean="0"/>
              <a:t>Source: Bureau of Economic Analysis</a:t>
            </a:r>
          </a:p>
        </p:txBody>
      </p:sp>
      <p:graphicFrame>
        <p:nvGraphicFramePr>
          <p:cNvPr id="450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37262"/>
              </p:ext>
            </p:extLst>
          </p:nvPr>
        </p:nvGraphicFramePr>
        <p:xfrm>
          <a:off x="228600" y="1828800"/>
          <a:ext cx="8535988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0" name="Worksheet" r:id="rId5" imgW="8534400" imgH="4562577" progId="Excel.Sheet.8">
                  <p:embed/>
                </p:oleObj>
              </mc:Choice>
              <mc:Fallback>
                <p:oleObj name="Worksheet" r:id="rId5" imgW="8534400" imgH="4562577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535988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6934200" y="1676400"/>
            <a:ext cx="1758950" cy="274638"/>
            <a:chOff x="4464" y="4147"/>
            <a:chExt cx="1108" cy="173"/>
          </a:xfrm>
        </p:grpSpPr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Text Box 6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858000" y="6400800"/>
            <a:ext cx="20104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*Data through </a:t>
            </a:r>
            <a:r>
              <a:rPr lang="en-US" sz="1000" dirty="0" smtClean="0"/>
              <a:t>third quarter </a:t>
            </a:r>
            <a:r>
              <a:rPr lang="en-US" sz="1000" dirty="0"/>
              <a:t>2012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3996506" y="2092325"/>
            <a:ext cx="1765300" cy="3738204"/>
          </a:xfrm>
          <a:prstGeom prst="rect">
            <a:avLst/>
          </a:prstGeom>
          <a:solidFill>
            <a:srgbClr val="CCCCFF">
              <a:alpha val="6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Capacity Utilization Rate</a:t>
            </a:r>
            <a:br>
              <a:rPr lang="en-US" sz="2400" smtClean="0"/>
            </a:br>
            <a:r>
              <a:rPr lang="en-US" sz="2400" smtClean="0"/>
              <a:t>1970 – 2012* </a:t>
            </a:r>
            <a:br>
              <a:rPr lang="en-US" sz="2400" smtClean="0"/>
            </a:br>
            <a:r>
              <a:rPr lang="en-US" sz="1200" smtClean="0"/>
              <a:t>Source: The Federal Reserve Bank of St. Louis</a:t>
            </a:r>
          </a:p>
        </p:txBody>
      </p:sp>
      <p:graphicFrame>
        <p:nvGraphicFramePr>
          <p:cNvPr id="4608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934134"/>
              </p:ext>
            </p:extLst>
          </p:nvPr>
        </p:nvGraphicFramePr>
        <p:xfrm>
          <a:off x="0" y="1590481"/>
          <a:ext cx="9155113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9" name="Chart" r:id="rId4" imgW="8705951" imgH="4505299" progId="MSGraph.Chart.8">
                  <p:embed followColorScheme="full"/>
                </p:oleObj>
              </mc:Choice>
              <mc:Fallback>
                <p:oleObj name="Chart" r:id="rId4" imgW="8705951" imgH="4505299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90481"/>
                        <a:ext cx="9155113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913471" y="6324600"/>
            <a:ext cx="17764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*Data through </a:t>
            </a:r>
            <a:r>
              <a:rPr lang="en-US" sz="1000" dirty="0" smtClean="0"/>
              <a:t>October 2012</a:t>
            </a:r>
            <a:endParaRPr lang="en-US" sz="1000" dirty="0"/>
          </a:p>
        </p:txBody>
      </p:sp>
      <p:sp>
        <p:nvSpPr>
          <p:cNvPr id="46085" name="Oval 9"/>
          <p:cNvSpPr>
            <a:spLocks noChangeArrowheads="1"/>
          </p:cNvSpPr>
          <p:nvPr/>
        </p:nvSpPr>
        <p:spPr bwMode="auto">
          <a:xfrm>
            <a:off x="7793570" y="2988236"/>
            <a:ext cx="1262062" cy="23082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6" name="Group 12"/>
          <p:cNvGrpSpPr>
            <a:grpSpLocks/>
          </p:cNvGrpSpPr>
          <p:nvPr/>
        </p:nvGrpSpPr>
        <p:grpSpPr bwMode="auto">
          <a:xfrm>
            <a:off x="7010400" y="1447800"/>
            <a:ext cx="1758950" cy="274638"/>
            <a:chOff x="4464" y="4147"/>
            <a:chExt cx="1108" cy="156"/>
          </a:xfrm>
        </p:grpSpPr>
        <p:sp>
          <p:nvSpPr>
            <p:cNvPr id="46089" name="Rectangle 13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14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46087" name="Rectangle 16"/>
          <p:cNvSpPr>
            <a:spLocks noChangeArrowheads="1"/>
          </p:cNvSpPr>
          <p:nvPr/>
        </p:nvSpPr>
        <p:spPr bwMode="auto">
          <a:xfrm>
            <a:off x="525463" y="2552700"/>
            <a:ext cx="8334375" cy="733425"/>
          </a:xfrm>
          <a:prstGeom prst="rect">
            <a:avLst/>
          </a:prstGeom>
          <a:solidFill>
            <a:srgbClr val="339966">
              <a:alpha val="3294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7"/>
          <p:cNvSpPr txBox="1">
            <a:spLocks noChangeArrowheads="1"/>
          </p:cNvSpPr>
          <p:nvPr/>
        </p:nvSpPr>
        <p:spPr bwMode="auto">
          <a:xfrm>
            <a:off x="6943725" y="2619375"/>
            <a:ext cx="1295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This is when investment occurs.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69950" y="1897063"/>
            <a:ext cx="7462838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Businesses are in better shape.</a:t>
            </a:r>
            <a:br>
              <a:rPr lang="en-US" sz="2800" b="1" smtClean="0"/>
            </a:b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Spending on equipment to continue to grow.</a:t>
            </a:r>
            <a:br>
              <a:rPr lang="en-US" sz="2800" b="1" smtClean="0"/>
            </a:b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Spending on plant will lag until capacity utilization goes higher…getting close.</a:t>
            </a:r>
            <a:br>
              <a:rPr lang="en-US" sz="2800" b="1" smtClean="0"/>
            </a:b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Employment to continue to grow.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71475"/>
            <a:ext cx="8229600" cy="1143000"/>
          </a:xfrm>
          <a:noFill/>
        </p:spPr>
        <p:txBody>
          <a:bodyPr/>
          <a:lstStyle/>
          <a:p>
            <a:r>
              <a:rPr lang="en-US" sz="4800" smtClean="0"/>
              <a:t>Business Summary: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666750"/>
            <a:ext cx="8067675" cy="6111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6000" b="1" smtClean="0">
                <a:solidFill>
                  <a:srgbClr val="000099"/>
                </a:solidFill>
              </a:rPr>
              <a:t>Government </a:t>
            </a:r>
          </a:p>
        </p:txBody>
      </p:sp>
      <p:pic>
        <p:nvPicPr>
          <p:cNvPr id="48131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9334" r="2000" b="12000"/>
          <a:stretch>
            <a:fillRect/>
          </a:stretch>
        </p:blipFill>
        <p:spPr bwMode="auto">
          <a:xfrm>
            <a:off x="1230313" y="1843088"/>
            <a:ext cx="671988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9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>
          <a:xfrm>
            <a:off x="411163" y="590550"/>
            <a:ext cx="7772400" cy="1470025"/>
          </a:xfrm>
        </p:spPr>
        <p:txBody>
          <a:bodyPr/>
          <a:lstStyle/>
          <a:p>
            <a:r>
              <a:rPr lang="en-US" sz="6000" smtClean="0"/>
              <a:t>Speaking of stupid…</a:t>
            </a:r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5"/>
          <a:stretch>
            <a:fillRect/>
          </a:stretch>
        </p:blipFill>
        <p:spPr bwMode="auto">
          <a:xfrm>
            <a:off x="2262188" y="1831975"/>
            <a:ext cx="50069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454025" y="987425"/>
            <a:ext cx="8229600" cy="1143000"/>
          </a:xfrm>
        </p:spPr>
        <p:txBody>
          <a:bodyPr/>
          <a:lstStyle/>
          <a:p>
            <a:r>
              <a:rPr lang="en-US" smtClean="0"/>
              <a:t>Gross Government debt has INCREASED by $5.8 trillion </a:t>
            </a:r>
            <a:br>
              <a:rPr lang="en-US" smtClean="0"/>
            </a:br>
            <a:r>
              <a:rPr lang="en-US" smtClean="0"/>
              <a:t>over the last 4 years.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512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130425"/>
            <a:ext cx="42513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sz="6000" smtClean="0"/>
              <a:t>Balanced Budget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874713" y="2835275"/>
            <a:ext cx="758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/>
              <a:t>We are borrowing $0.34 of every dollar we spend and can’t collect enough in taxes to make it up.</a:t>
            </a:r>
          </a:p>
          <a:p>
            <a:pPr algn="ctr"/>
            <a:endParaRPr lang="en-US" sz="360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71488"/>
            <a:ext cx="1423987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>
          <a:xfrm>
            <a:off x="511175" y="566738"/>
            <a:ext cx="7772400" cy="1470025"/>
          </a:xfrm>
        </p:spPr>
        <p:txBody>
          <a:bodyPr/>
          <a:lstStyle/>
          <a:p>
            <a:r>
              <a:rPr lang="en-US" sz="4800" smtClean="0"/>
              <a:t>Balanced Budget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727075"/>
            <a:ext cx="8651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95488" y="2547938"/>
          <a:ext cx="5475287" cy="288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217"/>
                <a:gridCol w="1414070"/>
              </a:tblGrid>
              <a:tr h="5790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RECEIPTS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$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</a:rPr>
                        <a:t>tril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91" marB="45691"/>
                </a:tc>
              </a:tr>
              <a:tr h="370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income taxes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1.165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</a:tr>
              <a:tr h="370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Corporate</a:t>
                      </a:r>
                      <a:r>
                        <a:rPr lang="en-US" sz="1800" baseline="0" dirty="0" smtClean="0"/>
                        <a:t> income taxes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0.237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</a:tr>
              <a:tr h="370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</a:t>
                      </a:r>
                      <a:r>
                        <a:rPr lang="en-US" sz="1800" baseline="0" dirty="0" smtClean="0"/>
                        <a:t> insurance &amp; </a:t>
                      </a:r>
                      <a:r>
                        <a:rPr lang="en-US" sz="1800" baseline="0" dirty="0" err="1" smtClean="0"/>
                        <a:t>medicare</a:t>
                      </a:r>
                      <a:r>
                        <a:rPr lang="en-US" sz="1800" baseline="0" dirty="0" smtClean="0"/>
                        <a:t> taxes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0.775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</a:tr>
              <a:tr h="370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Unemployment insurance</a:t>
                      </a:r>
                    </a:p>
                  </a:txBody>
                  <a:tcPr marL="91451" marR="91451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0.066</a:t>
                      </a:r>
                      <a:endParaRPr lang="en-US" sz="1800" dirty="0"/>
                    </a:p>
                  </a:txBody>
                  <a:tcPr marL="91451" marR="91451" marT="45691" marB="45691"/>
                </a:tc>
              </a:tr>
              <a:tr h="3706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</a:t>
                      </a:r>
                      <a:endParaRPr lang="en-US" sz="1800" dirty="0"/>
                    </a:p>
                  </a:txBody>
                  <a:tcPr marL="91451" marR="91451" marT="45691" marB="456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0.226</a:t>
                      </a:r>
                      <a:endParaRPr lang="en-US" sz="1800" dirty="0"/>
                    </a:p>
                  </a:txBody>
                  <a:tcPr marL="91451" marR="91451" marT="45691" marB="456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9933"/>
                          </a:solidFill>
                        </a:rPr>
                        <a:t>  TOTAL</a:t>
                      </a:r>
                      <a:endParaRPr lang="en-US" sz="2400" b="1" dirty="0">
                        <a:solidFill>
                          <a:srgbClr val="339933"/>
                        </a:solidFill>
                      </a:endParaRPr>
                    </a:p>
                  </a:txBody>
                  <a:tcPr marL="91451" marR="91451" marT="45691" marB="456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339933"/>
                          </a:solidFill>
                        </a:rPr>
                        <a:t>$2.469</a:t>
                      </a:r>
                    </a:p>
                  </a:txBody>
                  <a:tcPr marL="91451" marR="91451" marT="45691" marB="456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65113" y="1676400"/>
            <a:ext cx="8731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800" b="1"/>
              <a:t>It is only because </a:t>
            </a:r>
            <a:br>
              <a:rPr lang="en-US" sz="4800" b="1"/>
            </a:br>
            <a:r>
              <a:rPr lang="en-US" sz="4800" b="1"/>
              <a:t>conditions have been </a:t>
            </a:r>
            <a:br>
              <a:rPr lang="en-US" sz="4800" b="1"/>
            </a:br>
            <a:r>
              <a:rPr lang="en-US" sz="4800" b="1"/>
              <a:t>so poor for so long </a:t>
            </a:r>
            <a:br>
              <a:rPr lang="en-US" sz="4800" b="1"/>
            </a:br>
            <a:r>
              <a:rPr lang="en-US" sz="4800" b="1"/>
              <a:t>that we feel this </a:t>
            </a:r>
            <a:br>
              <a:rPr lang="en-US" sz="4800" b="1"/>
            </a:br>
            <a:r>
              <a:rPr lang="en-US" sz="4800" b="1"/>
              <a:t>mediocre recovery is OK.</a:t>
            </a:r>
            <a:endParaRPr lang="en-US" sz="9600" b="1" u="sng"/>
          </a:p>
        </p:txBody>
      </p:sp>
    </p:spTree>
    <p:extLst>
      <p:ext uri="{BB962C8B-B14F-4D97-AF65-F5344CB8AC3E}">
        <p14:creationId xmlns:p14="http://schemas.microsoft.com/office/powerpoint/2010/main" val="7166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xfrm>
            <a:off x="511175" y="566738"/>
            <a:ext cx="7772400" cy="1470025"/>
          </a:xfrm>
        </p:spPr>
        <p:txBody>
          <a:bodyPr/>
          <a:lstStyle/>
          <a:p>
            <a:r>
              <a:rPr lang="en-US" sz="4800" smtClean="0"/>
              <a:t>Balanced Budget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727075"/>
            <a:ext cx="8651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9438" y="2547938"/>
          <a:ext cx="7994650" cy="271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2453"/>
                <a:gridCol w="1642197"/>
              </a:tblGrid>
              <a:tr h="64016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EXPENDITURES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$ </a:t>
                      </a:r>
                      <a:r>
                        <a:rPr lang="en-US" sz="3200" dirty="0" err="1" smtClean="0"/>
                        <a:t>tril</a:t>
                      </a:r>
                      <a:endParaRPr lang="en-US" sz="3200" dirty="0"/>
                    </a:p>
                  </a:txBody>
                  <a:tcPr marL="91452" marR="91452" marT="45708" marB="45708"/>
                </a:tc>
              </a:tr>
              <a:tr h="7011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Discretionary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600" dirty="0" smtClean="0"/>
                        <a:t>(security</a:t>
                      </a:r>
                      <a:r>
                        <a:rPr lang="en-US" sz="1600" baseline="0" dirty="0" smtClean="0"/>
                        <a:t> – military, </a:t>
                      </a:r>
                      <a:r>
                        <a:rPr lang="en-US" sz="1600" baseline="0" dirty="0" err="1" smtClean="0"/>
                        <a:t>defence</a:t>
                      </a:r>
                      <a:r>
                        <a:rPr lang="en-US" sz="1600" baseline="0" dirty="0" smtClean="0"/>
                        <a:t>, homeland security, FBI, CIA and non-security – departments of education, energy, etc.)</a:t>
                      </a:r>
                      <a:endParaRPr lang="en-US" sz="1800" dirty="0"/>
                    </a:p>
                  </a:txBody>
                  <a:tcPr marL="91452" marR="91452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1.319</a:t>
                      </a:r>
                      <a:endParaRPr lang="en-US" sz="1800" dirty="0"/>
                    </a:p>
                  </a:txBody>
                  <a:tcPr marL="91452" marR="91452" marT="45708" marB="45708"/>
                </a:tc>
              </a:tr>
              <a:tr h="457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Mandatory </a:t>
                      </a:r>
                      <a:r>
                        <a:rPr lang="en-US" sz="1600" dirty="0" smtClean="0"/>
                        <a:t>(Programs such as Medicare, Medicaid, SS, TARP)</a:t>
                      </a:r>
                      <a:endParaRPr lang="en-US" sz="2400" dirty="0"/>
                    </a:p>
                  </a:txBody>
                  <a:tcPr marL="91452" marR="91452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2.252</a:t>
                      </a:r>
                      <a:endParaRPr lang="en-US" sz="1800" dirty="0"/>
                    </a:p>
                  </a:txBody>
                  <a:tcPr marL="91452" marR="91452" marT="45708" marB="45708"/>
                </a:tc>
              </a:tr>
              <a:tr h="457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Interest on debt</a:t>
                      </a:r>
                      <a:endParaRPr lang="en-US" sz="2400" dirty="0"/>
                    </a:p>
                  </a:txBody>
                  <a:tcPr marL="91452" marR="91452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0.225</a:t>
                      </a:r>
                      <a:endParaRPr lang="en-US" sz="1800" dirty="0"/>
                    </a:p>
                  </a:txBody>
                  <a:tcPr marL="91452" marR="91452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4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   TOTAL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$3.796</a:t>
                      </a:r>
                    </a:p>
                  </a:txBody>
                  <a:tcPr marL="91452" marR="91452" marT="45708" marB="4570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511175" y="566738"/>
            <a:ext cx="7772400" cy="1470025"/>
          </a:xfrm>
        </p:spPr>
        <p:txBody>
          <a:bodyPr/>
          <a:lstStyle/>
          <a:p>
            <a:r>
              <a:rPr lang="en-US" sz="4800" smtClean="0"/>
              <a:t>Balanced Budget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600075" y="2725738"/>
            <a:ext cx="76977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/>
              <a:t>EXPENDITURES	</a:t>
            </a:r>
            <a:r>
              <a:rPr lang="en-US" sz="2800">
                <a:solidFill>
                  <a:srgbClr val="FF0000"/>
                </a:solidFill>
              </a:rPr>
              <a:t>$3.796 trillion</a:t>
            </a:r>
            <a:endParaRPr lang="en-US" sz="2800"/>
          </a:p>
          <a:p>
            <a:r>
              <a:rPr lang="en-US" sz="2800" u="sng"/>
              <a:t>RECEIPTS		         </a:t>
            </a:r>
            <a:r>
              <a:rPr lang="en-US" sz="2800" u="sng">
                <a:solidFill>
                  <a:srgbClr val="00B050"/>
                </a:solidFill>
              </a:rPr>
              <a:t>$2.469 trillion</a:t>
            </a:r>
          </a:p>
          <a:p>
            <a:r>
              <a:rPr lang="en-US" sz="2800"/>
              <a:t>= DEFICIT			$1.327 trillion</a:t>
            </a:r>
          </a:p>
          <a:p>
            <a:endParaRPr lang="en-US" sz="2800">
              <a:solidFill>
                <a:srgbClr val="00B050"/>
              </a:solidFill>
            </a:endParaRPr>
          </a:p>
          <a:p>
            <a:r>
              <a:rPr lang="en-US" sz="2800"/>
              <a:t>Discretionary Expenditures = $1.319 trillion</a:t>
            </a:r>
            <a:r>
              <a:rPr lang="en-US" sz="2800">
                <a:solidFill>
                  <a:srgbClr val="00B050"/>
                </a:solidFill>
              </a:rPr>
              <a:t>	</a:t>
            </a:r>
            <a:r>
              <a:rPr lang="en-US" sz="2800"/>
              <a:t>		                	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727075"/>
            <a:ext cx="8651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914400" y="2339975"/>
            <a:ext cx="74326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000"/>
              <a:t>So, even if we completely shut down government, including the military, we still wouldn’t have a balanced budget.</a:t>
            </a:r>
          </a:p>
        </p:txBody>
      </p:sp>
      <p:sp>
        <p:nvSpPr>
          <p:cNvPr id="56323" name="Title 3"/>
          <p:cNvSpPr>
            <a:spLocks noGrp="1"/>
          </p:cNvSpPr>
          <p:nvPr>
            <p:ph type="ctrTitle"/>
          </p:nvPr>
        </p:nvSpPr>
        <p:spPr>
          <a:xfrm>
            <a:off x="511175" y="566738"/>
            <a:ext cx="7772400" cy="1470025"/>
          </a:xfrm>
        </p:spPr>
        <p:txBody>
          <a:bodyPr/>
          <a:lstStyle/>
          <a:p>
            <a:r>
              <a:rPr lang="en-US" sz="4800" smtClean="0"/>
              <a:t>Balanced Budget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727075"/>
            <a:ext cx="8651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470025"/>
          </a:xfrm>
        </p:spPr>
        <p:txBody>
          <a:bodyPr/>
          <a:lstStyle/>
          <a:p>
            <a:r>
              <a:rPr lang="en-US" sz="6000" smtClean="0"/>
              <a:t>Balanced Budget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422275" y="2860675"/>
            <a:ext cx="7588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/>
              <a:t>The federal debt scheduled to be:</a:t>
            </a:r>
          </a:p>
          <a:p>
            <a:endParaRPr lang="en-US" sz="3200"/>
          </a:p>
          <a:p>
            <a:pPr algn="ctr"/>
            <a:r>
              <a:rPr lang="en-US" sz="3200"/>
              <a:t>$16.2 trillion in 2013</a:t>
            </a:r>
          </a:p>
          <a:p>
            <a:pPr algn="ctr"/>
            <a:r>
              <a:rPr lang="en-US" sz="3200"/>
              <a:t>$25.9 trillion in 2022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71488"/>
            <a:ext cx="1423987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5310188" y="6369050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/>
              <a:t>Source: U.S. Treasury; FY 2013 U.S.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98425" y="1573213"/>
          <a:ext cx="84359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7" name="Chart" r:id="rId5" imgW="8437595" imgH="4871126" progId="Excel.Chart.8">
                  <p:embed/>
                </p:oleObj>
              </mc:Choice>
              <mc:Fallback>
                <p:oleObj name="Chart" r:id="rId5" imgW="8437595" imgH="4871126" progId="Excel.Chart.8">
                  <p:embed/>
                  <p:pic>
                    <p:nvPicPr>
                      <p:cNvPr id="0" name="Char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573213"/>
                        <a:ext cx="8435975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4318000" y="6416675"/>
            <a:ext cx="482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----</a:t>
            </a:r>
            <a:r>
              <a:rPr lang="en-US" sz="1400"/>
              <a:t> Obama Administration proposed budget, Aug. 2012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65150"/>
            <a:ext cx="9144000" cy="81915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U.S. Gross National Debt ($tril)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1400" smtClean="0"/>
              <a:t>Source: U.S. Treasury; FY 2013 U.S. Budget</a:t>
            </a:r>
            <a:endParaRPr lang="en-US" sz="1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874" name="Text Box 2"/>
          <p:cNvSpPr txBox="1">
            <a:spLocks noChangeArrowheads="1"/>
          </p:cNvSpPr>
          <p:nvPr/>
        </p:nvSpPr>
        <p:spPr bwMode="auto">
          <a:xfrm>
            <a:off x="5555226" y="1794079"/>
            <a:ext cx="3352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atin typeface="Arial" charset="0"/>
              </a:rPr>
              <a:t>What is the tipping point?</a:t>
            </a:r>
            <a:endParaRPr lang="en-US" sz="5400" b="1" dirty="0">
              <a:latin typeface="Arial" charset="0"/>
            </a:endParaRPr>
          </a:p>
        </p:txBody>
      </p:sp>
      <p:pic>
        <p:nvPicPr>
          <p:cNvPr id="8271875" name="Picture 3" descr="fat woman, big butt, tiny chair, tiny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202238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1130300" y="2044700"/>
            <a:ext cx="7118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/>
              <a:t>It WILL happen but </a:t>
            </a:r>
            <a:br>
              <a:rPr lang="en-US" sz="5400"/>
            </a:br>
            <a:r>
              <a:rPr lang="en-US" sz="5400"/>
              <a:t>no one can tell when.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819150"/>
            <a:ext cx="3644900" cy="5257800"/>
          </a:xfrm>
          <a:noFill/>
          <a:ln/>
        </p:spPr>
        <p:txBody>
          <a:bodyPr/>
          <a:lstStyle/>
          <a:p>
            <a:r>
              <a:rPr lang="en-US" sz="4400"/>
              <a:t>You won’t know what you’re getting</a:t>
            </a:r>
            <a:br>
              <a:rPr lang="en-US" sz="4400"/>
            </a:br>
            <a:r>
              <a:rPr lang="en-US" sz="4400"/>
              <a:t>until it’s</a:t>
            </a:r>
            <a:br>
              <a:rPr lang="en-US" sz="4400"/>
            </a:br>
            <a:r>
              <a:rPr lang="en-US" sz="4400" i="1"/>
              <a:t>TOO LATE.</a:t>
            </a:r>
          </a:p>
        </p:txBody>
      </p:sp>
      <p:pic>
        <p:nvPicPr>
          <p:cNvPr id="5617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04825"/>
            <a:ext cx="49339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950913"/>
            <a:ext cx="8267700" cy="1143000"/>
          </a:xfrm>
        </p:spPr>
        <p:txBody>
          <a:bodyPr/>
          <a:lstStyle/>
          <a:p>
            <a:r>
              <a:rPr lang="en-US" sz="4800" smtClean="0">
                <a:solidFill>
                  <a:schemeClr val="bg2"/>
                </a:solidFill>
              </a:rPr>
              <a:t>What does the government need to do?</a:t>
            </a:r>
            <a:endParaRPr lang="en-US" sz="2800" smtClean="0">
              <a:solidFill>
                <a:schemeClr val="bg2"/>
              </a:solidFill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684213" y="2622550"/>
            <a:ext cx="784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/>
              <a:t>First, admit there is a problem</a:t>
            </a:r>
          </a:p>
          <a:p>
            <a:endParaRPr lang="en-US" sz="3200" b="1"/>
          </a:p>
          <a:p>
            <a:r>
              <a:rPr lang="en-US" sz="3200" b="1"/>
              <a:t>Second, deal with the problem.</a:t>
            </a:r>
          </a:p>
          <a:p>
            <a:endParaRPr lang="en-US" sz="3200" b="1"/>
          </a:p>
          <a:p>
            <a:r>
              <a:rPr lang="en-US" sz="3200" b="1"/>
              <a:t>	It will be painful and there is no 	easy way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793750"/>
            <a:ext cx="8267700" cy="1143000"/>
          </a:xfrm>
        </p:spPr>
        <p:txBody>
          <a:bodyPr/>
          <a:lstStyle/>
          <a:p>
            <a:r>
              <a:rPr lang="en-US" sz="4800" smtClean="0">
                <a:solidFill>
                  <a:schemeClr val="bg2"/>
                </a:solidFill>
              </a:rPr>
              <a:t>What does the government need to do?</a:t>
            </a:r>
            <a:endParaRPr lang="en-US" sz="2800" smtClean="0">
              <a:solidFill>
                <a:schemeClr val="bg2"/>
              </a:solidFill>
            </a:endParaRPr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684213" y="2357438"/>
            <a:ext cx="7848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b="1"/>
              <a:t>Need significant cuts in the rate of increase for long term fiscal health.</a:t>
            </a:r>
          </a:p>
          <a:p>
            <a:pPr>
              <a:buFont typeface="Arial" pitchFamily="34" charset="0"/>
              <a:buChar char="•"/>
            </a:pPr>
            <a:r>
              <a:rPr lang="en-US" sz="3200" b="1"/>
              <a:t>Modest tax increases designed not to hurt incentives.</a:t>
            </a:r>
          </a:p>
          <a:p>
            <a:pPr>
              <a:buFont typeface="Arial" pitchFamily="34" charset="0"/>
              <a:buChar char="•"/>
            </a:pPr>
            <a:r>
              <a:rPr lang="en-US" sz="3200" b="1"/>
              <a:t>But, significant cuts or tax increases will hurt the economy next year.</a:t>
            </a:r>
          </a:p>
          <a:p>
            <a:pPr>
              <a:buFont typeface="Arial" pitchFamily="34" charset="0"/>
              <a:buChar char="•"/>
            </a:pPr>
            <a:r>
              <a:rPr lang="en-US" sz="3200" b="1"/>
              <a:t>Therefore, they need to phase it in!!!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65113" y="1671638"/>
            <a:ext cx="87312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 b="1" u="sng">
                <a:solidFill>
                  <a:schemeClr val="bg2"/>
                </a:solidFill>
              </a:rPr>
              <a:t>NATIONAL ECONOMY</a:t>
            </a:r>
            <a:r>
              <a:rPr lang="en-US" sz="4400" b="1">
                <a:solidFill>
                  <a:schemeClr val="bg2"/>
                </a:solidFill>
              </a:rPr>
              <a:t> – </a:t>
            </a:r>
          </a:p>
          <a:p>
            <a:endParaRPr lang="en-US" sz="1400" b="1"/>
          </a:p>
          <a:p>
            <a:endParaRPr lang="en-US" sz="1100" b="1"/>
          </a:p>
          <a:p>
            <a:r>
              <a:rPr lang="en-US" sz="4400" b="1"/>
              <a:t>Continued subpar growth.  </a:t>
            </a:r>
            <a:br>
              <a:rPr lang="en-US" sz="4400" b="1"/>
            </a:br>
            <a:r>
              <a:rPr lang="en-US" sz="4400" b="1"/>
              <a:t>But, recovery should continue. </a:t>
            </a:r>
            <a:r>
              <a:rPr lang="en-US" sz="2800"/>
              <a:t>(unless the Federal Gov’t does something stupid…)</a:t>
            </a:r>
          </a:p>
          <a:p>
            <a:endParaRPr lang="en-US" sz="3600" b="1" u="sng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2244725"/>
            <a:ext cx="7793037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State &amp; local under pressure.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But, more revenues available in FY2013.</a:t>
            </a:r>
            <a:br>
              <a:rPr lang="en-US" sz="2800" b="1" smtClean="0"/>
            </a:b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Federal spending up but more slowly.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Need to avoid a self imposed “cliff.”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531813"/>
            <a:ext cx="8229600" cy="1143000"/>
          </a:xfrm>
          <a:noFill/>
        </p:spPr>
        <p:txBody>
          <a:bodyPr/>
          <a:lstStyle/>
          <a:p>
            <a:r>
              <a:rPr lang="en-US" sz="5400" smtClean="0"/>
              <a:t>Government Summary:</a:t>
            </a:r>
            <a:r>
              <a:rPr lang="en-US" sz="4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>
          <a:xfrm>
            <a:off x="157163" y="762000"/>
            <a:ext cx="3676650" cy="1470025"/>
          </a:xfrm>
        </p:spPr>
        <p:txBody>
          <a:bodyPr/>
          <a:lstStyle/>
          <a:p>
            <a:pPr algn="l"/>
            <a:r>
              <a:rPr lang="en-US" sz="5400" smtClean="0"/>
              <a:t>Question:</a:t>
            </a:r>
            <a:endParaRPr lang="en-US" sz="3200" b="0" smtClean="0"/>
          </a:p>
        </p:txBody>
      </p:sp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698500" y="1847850"/>
            <a:ext cx="7885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/>
              <a:t>Can Europe cause a recession in the U.S.?</a:t>
            </a:r>
          </a:p>
        </p:txBody>
      </p:sp>
      <p:pic>
        <p:nvPicPr>
          <p:cNvPr id="747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571750"/>
            <a:ext cx="48037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/>
          </p:nvPr>
        </p:nvSpPr>
        <p:spPr>
          <a:xfrm>
            <a:off x="128588" y="427038"/>
            <a:ext cx="8750300" cy="1470025"/>
          </a:xfrm>
        </p:spPr>
        <p:txBody>
          <a:bodyPr/>
          <a:lstStyle/>
          <a:p>
            <a:r>
              <a:rPr lang="en-US" sz="5400" smtClean="0"/>
              <a:t>Conclusion:</a:t>
            </a:r>
            <a:endParaRPr lang="en-US" sz="3200" b="0" smtClean="0"/>
          </a:p>
        </p:txBody>
      </p:sp>
      <p:sp>
        <p:nvSpPr>
          <p:cNvPr id="76803" name="TextBox 1"/>
          <p:cNvSpPr txBox="1">
            <a:spLocks noChangeArrowheads="1"/>
          </p:cNvSpPr>
          <p:nvPr/>
        </p:nvSpPr>
        <p:spPr bwMode="auto">
          <a:xfrm>
            <a:off x="560388" y="2084388"/>
            <a:ext cx="78851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/>
              <a:t>Europe unlikely to cause any significant problems for U.S.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1813" y="865188"/>
            <a:ext cx="8277225" cy="1470025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smtClean="0">
                <a:solidFill>
                  <a:schemeClr val="bg2"/>
                </a:solidFill>
              </a:rPr>
              <a:t>NATIONAL SUMMARY</a:t>
            </a:r>
            <a:br>
              <a:rPr lang="en-US" sz="48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028" name="Rectangle 2"/>
          <p:cNvSpPr txBox="1">
            <a:spLocks noChangeArrowheads="1"/>
          </p:cNvSpPr>
          <p:nvPr/>
        </p:nvSpPr>
        <p:spPr bwMode="auto">
          <a:xfrm>
            <a:off x="654050" y="1909763"/>
            <a:ext cx="75660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/>
              <a:t>Consumers still restructuring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/>
              <a:t>Confidence low, but spending will continue to grow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/>
              <a:t>Business in good shape but not confident because of: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800" b="1"/>
              <a:t>Low capacity utilization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800" b="1"/>
              <a:t>Cost of Obama Care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800" b="1"/>
              <a:t>Potential for Fiscal Cliff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/>
              <a:t>Federal government, </a:t>
            </a:r>
            <a:br>
              <a:rPr lang="en-US" sz="2800" b="1"/>
            </a:br>
            <a:r>
              <a:rPr lang="en-US" sz="2800" b="1"/>
              <a:t>no leadership whatsoever.</a:t>
            </a:r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 bwMode="auto">
          <a:xfrm>
            <a:off x="6407150" y="3797300"/>
            <a:ext cx="25606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78" name="CommandButton1" r:id="rId2" imgW="914400" imgH="914400"/>
        </mc:Choice>
        <mc:Fallback>
          <p:control name="CommandButton1" r:id="rId2" imgW="914400" imgH="914400">
            <p:pic>
              <p:nvPicPr>
                <p:cNvPr id="0" name="CommandButton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57150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0550" y="1927225"/>
            <a:ext cx="3248025" cy="1470025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smtClean="0">
                <a:solidFill>
                  <a:schemeClr val="bg2"/>
                </a:solidFill>
              </a:rPr>
              <a:t>ARIZONA</a:t>
            </a:r>
            <a:br>
              <a:rPr lang="en-US" sz="4800" smtClean="0">
                <a:solidFill>
                  <a:schemeClr val="bg2"/>
                </a:solidFill>
              </a:rPr>
            </a:br>
            <a:r>
              <a:rPr lang="en-US" sz="4800" smtClean="0">
                <a:solidFill>
                  <a:schemeClr val="bg2"/>
                </a:solidFill>
              </a:rPr>
              <a:t/>
            </a:r>
            <a:br>
              <a:rPr lang="en-US" sz="4800" smtClean="0">
                <a:solidFill>
                  <a:schemeClr val="bg2"/>
                </a:solidFill>
              </a:rPr>
            </a:br>
            <a:r>
              <a:rPr lang="en-US" sz="4800" smtClean="0">
                <a:solidFill>
                  <a:schemeClr val="bg2"/>
                </a:solidFill>
              </a:rPr>
              <a:t>Happy</a:t>
            </a:r>
            <a:br>
              <a:rPr lang="en-US" sz="4800" smtClean="0">
                <a:solidFill>
                  <a:schemeClr val="bg2"/>
                </a:solidFill>
              </a:rPr>
            </a:br>
            <a:r>
              <a:rPr lang="en-US" sz="4800" smtClean="0">
                <a:solidFill>
                  <a:schemeClr val="bg2"/>
                </a:solidFill>
              </a:rPr>
              <a:t>Birthday!!</a:t>
            </a:r>
            <a:br>
              <a:rPr lang="en-US" sz="48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2052" name="Picture 4" descr="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58813"/>
            <a:ext cx="4086225" cy="5894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102" name="CommandButton1" r:id="rId2" imgW="914400" imgH="914400"/>
        </mc:Choice>
        <mc:Fallback>
          <p:control name="CommandButton1" r:id="rId2" imgW="914400" imgH="914400">
            <p:pic>
              <p:nvPicPr>
                <p:cNvPr id="0" name="CommandButton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57150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07463" cy="990600"/>
          </a:xfrm>
          <a:noFill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800" smtClean="0"/>
              <a:t>  </a:t>
            </a:r>
            <a:endParaRPr lang="en-US" sz="2800" smtClean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04800" y="293688"/>
            <a:ext cx="8569325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Arizona &amp; US Move Together</a:t>
            </a:r>
            <a:r>
              <a:rPr lang="en-US" sz="4400" b="1" dirty="0">
                <a:solidFill>
                  <a:srgbClr val="000099"/>
                </a:solidFill>
              </a:rPr>
              <a:t>             </a:t>
            </a:r>
            <a:br>
              <a:rPr lang="en-US" sz="4400" b="1" dirty="0">
                <a:solidFill>
                  <a:srgbClr val="000099"/>
                </a:solidFill>
              </a:rPr>
            </a:br>
            <a:r>
              <a:rPr lang="en-US" b="1" dirty="0">
                <a:solidFill>
                  <a:srgbClr val="000099"/>
                </a:solidFill>
              </a:rPr>
              <a:t>(Non-farm Emp. Percent Change 1980 – </a:t>
            </a:r>
            <a:r>
              <a:rPr lang="en-US" b="1" dirty="0" smtClean="0">
                <a:solidFill>
                  <a:srgbClr val="000099"/>
                </a:solidFill>
              </a:rPr>
              <a:t>October 2012</a:t>
            </a:r>
            <a:r>
              <a:rPr lang="en-US" b="1" dirty="0">
                <a:solidFill>
                  <a:srgbClr val="000099"/>
                </a:solidFill>
              </a:rPr>
              <a:t>)</a:t>
            </a:r>
          </a:p>
        </p:txBody>
      </p:sp>
      <p:graphicFrame>
        <p:nvGraphicFramePr>
          <p:cNvPr id="77828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31481"/>
              </p:ext>
            </p:extLst>
          </p:nvPr>
        </p:nvGraphicFramePr>
        <p:xfrm>
          <a:off x="228600" y="1828800"/>
          <a:ext cx="86868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95" name="Chart" r:id="rId4" imgW="8696472" imgH="4514740" progId="MSGraph.Chart.8">
                  <p:embed followColorScheme="full"/>
                </p:oleObj>
              </mc:Choice>
              <mc:Fallback>
                <p:oleObj name="Chart" r:id="rId4" imgW="8696472" imgH="4514740" progId="MSGraph.Chart.8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6868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7115175" y="5865813"/>
            <a:ext cx="1758950" cy="276225"/>
            <a:chOff x="4464" y="4147"/>
            <a:chExt cx="1108" cy="173"/>
          </a:xfrm>
        </p:grpSpPr>
        <p:sp>
          <p:nvSpPr>
            <p:cNvPr id="77835" name="Rectangle 6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folHlink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Text Box 7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77830" name="Rectangle 8"/>
          <p:cNvSpPr>
            <a:spLocks noChangeArrowheads="1"/>
          </p:cNvSpPr>
          <p:nvPr/>
        </p:nvSpPr>
        <p:spPr bwMode="auto">
          <a:xfrm>
            <a:off x="7605712" y="2066131"/>
            <a:ext cx="333375" cy="3219450"/>
          </a:xfrm>
          <a:prstGeom prst="rect">
            <a:avLst/>
          </a:prstGeom>
          <a:solidFill>
            <a:srgbClr val="CCC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9"/>
          <p:cNvSpPr>
            <a:spLocks noChangeArrowheads="1"/>
          </p:cNvSpPr>
          <p:nvPr/>
        </p:nvSpPr>
        <p:spPr bwMode="auto">
          <a:xfrm>
            <a:off x="5706397" y="2066131"/>
            <a:ext cx="209550" cy="3219450"/>
          </a:xfrm>
          <a:prstGeom prst="rect">
            <a:avLst/>
          </a:prstGeom>
          <a:solidFill>
            <a:srgbClr val="CCC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10"/>
          <p:cNvSpPr>
            <a:spLocks noChangeArrowheads="1"/>
          </p:cNvSpPr>
          <p:nvPr/>
        </p:nvSpPr>
        <p:spPr bwMode="auto">
          <a:xfrm>
            <a:off x="3209925" y="2028825"/>
            <a:ext cx="209550" cy="3248025"/>
          </a:xfrm>
          <a:prstGeom prst="rect">
            <a:avLst/>
          </a:prstGeom>
          <a:solidFill>
            <a:srgbClr val="CCC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11"/>
          <p:cNvSpPr>
            <a:spLocks noChangeArrowheads="1"/>
          </p:cNvSpPr>
          <p:nvPr/>
        </p:nvSpPr>
        <p:spPr bwMode="auto">
          <a:xfrm>
            <a:off x="828675" y="2066131"/>
            <a:ext cx="311868" cy="3219450"/>
          </a:xfrm>
          <a:prstGeom prst="rect">
            <a:avLst/>
          </a:prstGeom>
          <a:solidFill>
            <a:srgbClr val="CCCC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Oval 77"/>
          <p:cNvSpPr>
            <a:spLocks noChangeArrowheads="1"/>
          </p:cNvSpPr>
          <p:nvPr/>
        </p:nvSpPr>
        <p:spPr bwMode="auto">
          <a:xfrm>
            <a:off x="8339138" y="3224213"/>
            <a:ext cx="666750" cy="9032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2305050" y="3151188"/>
            <a:ext cx="758825" cy="1069975"/>
          </a:xfrm>
          <a:custGeom>
            <a:avLst/>
            <a:gdLst>
              <a:gd name="T0" fmla="*/ 0 w 538"/>
              <a:gd name="T1" fmla="*/ 2147483647 h 674"/>
              <a:gd name="T2" fmla="*/ 2147483647 w 538"/>
              <a:gd name="T3" fmla="*/ 0 h 674"/>
              <a:gd name="T4" fmla="*/ 2147483647 w 538"/>
              <a:gd name="T5" fmla="*/ 2147483647 h 674"/>
              <a:gd name="T6" fmla="*/ 2147483647 w 538"/>
              <a:gd name="T7" fmla="*/ 2147483647 h 674"/>
              <a:gd name="T8" fmla="*/ 2147483647 w 538"/>
              <a:gd name="T9" fmla="*/ 2147483647 h 674"/>
              <a:gd name="T10" fmla="*/ 2147483647 w 538"/>
              <a:gd name="T11" fmla="*/ 2147483647 h 674"/>
              <a:gd name="T12" fmla="*/ 0 w 538"/>
              <a:gd name="T13" fmla="*/ 2147483647 h 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8" h="674">
                <a:moveTo>
                  <a:pt x="0" y="593"/>
                </a:moveTo>
                <a:lnTo>
                  <a:pt x="117" y="0"/>
                </a:lnTo>
                <a:lnTo>
                  <a:pt x="378" y="47"/>
                </a:lnTo>
                <a:lnTo>
                  <a:pt x="358" y="167"/>
                </a:lnTo>
                <a:lnTo>
                  <a:pt x="537" y="194"/>
                </a:lnTo>
                <a:lnTo>
                  <a:pt x="469" y="673"/>
                </a:lnTo>
                <a:lnTo>
                  <a:pt x="0" y="59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2443163" y="1795463"/>
            <a:ext cx="1374775" cy="984250"/>
          </a:xfrm>
          <a:custGeom>
            <a:avLst/>
            <a:gdLst>
              <a:gd name="T0" fmla="*/ 0 w 974"/>
              <a:gd name="T1" fmla="*/ 2147483647 h 620"/>
              <a:gd name="T2" fmla="*/ 2147483647 w 974"/>
              <a:gd name="T3" fmla="*/ 2147483647 h 620"/>
              <a:gd name="T4" fmla="*/ 2147483647 w 974"/>
              <a:gd name="T5" fmla="*/ 2147483647 h 620"/>
              <a:gd name="T6" fmla="*/ 2147483647 w 974"/>
              <a:gd name="T7" fmla="*/ 2147483647 h 620"/>
              <a:gd name="T8" fmla="*/ 2147483647 w 974"/>
              <a:gd name="T9" fmla="*/ 2147483647 h 620"/>
              <a:gd name="T10" fmla="*/ 2147483647 w 974"/>
              <a:gd name="T11" fmla="*/ 2147483647 h 620"/>
              <a:gd name="T12" fmla="*/ 2147483647 w 974"/>
              <a:gd name="T13" fmla="*/ 2147483647 h 620"/>
              <a:gd name="T14" fmla="*/ 2147483647 w 974"/>
              <a:gd name="T15" fmla="*/ 2147483647 h 620"/>
              <a:gd name="T16" fmla="*/ 2147483647 w 974"/>
              <a:gd name="T17" fmla="*/ 2147483647 h 620"/>
              <a:gd name="T18" fmla="*/ 2147483647 w 974"/>
              <a:gd name="T19" fmla="*/ 2147483647 h 620"/>
              <a:gd name="T20" fmla="*/ 2147483647 w 974"/>
              <a:gd name="T21" fmla="*/ 2147483647 h 620"/>
              <a:gd name="T22" fmla="*/ 2147483647 w 974"/>
              <a:gd name="T23" fmla="*/ 2147483647 h 620"/>
              <a:gd name="T24" fmla="*/ 2147483647 w 974"/>
              <a:gd name="T25" fmla="*/ 2147483647 h 620"/>
              <a:gd name="T26" fmla="*/ 2147483647 w 974"/>
              <a:gd name="T27" fmla="*/ 2147483647 h 620"/>
              <a:gd name="T28" fmla="*/ 2147483647 w 974"/>
              <a:gd name="T29" fmla="*/ 2147483647 h 620"/>
              <a:gd name="T30" fmla="*/ 2147483647 w 974"/>
              <a:gd name="T31" fmla="*/ 2147483647 h 620"/>
              <a:gd name="T32" fmla="*/ 2147483647 w 974"/>
              <a:gd name="T33" fmla="*/ 2147483647 h 620"/>
              <a:gd name="T34" fmla="*/ 2147483647 w 974"/>
              <a:gd name="T35" fmla="*/ 2147483647 h 620"/>
              <a:gd name="T36" fmla="*/ 2147483647 w 974"/>
              <a:gd name="T37" fmla="*/ 2147483647 h 620"/>
              <a:gd name="T38" fmla="*/ 2147483647 w 974"/>
              <a:gd name="T39" fmla="*/ 2147483647 h 620"/>
              <a:gd name="T40" fmla="*/ 2147483647 w 974"/>
              <a:gd name="T41" fmla="*/ 2147483647 h 620"/>
              <a:gd name="T42" fmla="*/ 2147483647 w 974"/>
              <a:gd name="T43" fmla="*/ 2147483647 h 620"/>
              <a:gd name="T44" fmla="*/ 2147483647 w 974"/>
              <a:gd name="T45" fmla="*/ 2147483647 h 620"/>
              <a:gd name="T46" fmla="*/ 2147483647 w 974"/>
              <a:gd name="T47" fmla="*/ 2147483647 h 620"/>
              <a:gd name="T48" fmla="*/ 2147483647 w 974"/>
              <a:gd name="T49" fmla="*/ 2147483647 h 620"/>
              <a:gd name="T50" fmla="*/ 2147483647 w 974"/>
              <a:gd name="T51" fmla="*/ 2147483647 h 620"/>
              <a:gd name="T52" fmla="*/ 2147483647 w 974"/>
              <a:gd name="T53" fmla="*/ 2147483647 h 620"/>
              <a:gd name="T54" fmla="*/ 2147483647 w 974"/>
              <a:gd name="T55" fmla="*/ 2147483647 h 620"/>
              <a:gd name="T56" fmla="*/ 2147483647 w 974"/>
              <a:gd name="T57" fmla="*/ 2147483647 h 620"/>
              <a:gd name="T58" fmla="*/ 2147483647 w 974"/>
              <a:gd name="T59" fmla="*/ 2147483647 h 620"/>
              <a:gd name="T60" fmla="*/ 2147483647 w 974"/>
              <a:gd name="T61" fmla="*/ 2147483647 h 620"/>
              <a:gd name="T62" fmla="*/ 2147483647 w 974"/>
              <a:gd name="T63" fmla="*/ 2147483647 h 620"/>
              <a:gd name="T64" fmla="*/ 2147483647 w 974"/>
              <a:gd name="T65" fmla="*/ 2147483647 h 620"/>
              <a:gd name="T66" fmla="*/ 2147483647 w 974"/>
              <a:gd name="T67" fmla="*/ 0 h 620"/>
              <a:gd name="T68" fmla="*/ 0 w 974"/>
              <a:gd name="T69" fmla="*/ 2147483647 h 6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74" h="620">
                <a:moveTo>
                  <a:pt x="0" y="116"/>
                </a:moveTo>
                <a:lnTo>
                  <a:pt x="17" y="156"/>
                </a:lnTo>
                <a:lnTo>
                  <a:pt x="18" y="183"/>
                </a:lnTo>
                <a:lnTo>
                  <a:pt x="9" y="187"/>
                </a:lnTo>
                <a:lnTo>
                  <a:pt x="38" y="215"/>
                </a:lnTo>
                <a:lnTo>
                  <a:pt x="69" y="288"/>
                </a:lnTo>
                <a:lnTo>
                  <a:pt x="79" y="285"/>
                </a:lnTo>
                <a:lnTo>
                  <a:pt x="80" y="296"/>
                </a:lnTo>
                <a:lnTo>
                  <a:pt x="94" y="300"/>
                </a:lnTo>
                <a:lnTo>
                  <a:pt x="105" y="302"/>
                </a:lnTo>
                <a:lnTo>
                  <a:pt x="79" y="355"/>
                </a:lnTo>
                <a:lnTo>
                  <a:pt x="82" y="391"/>
                </a:lnTo>
                <a:lnTo>
                  <a:pt x="62" y="425"/>
                </a:lnTo>
                <a:lnTo>
                  <a:pt x="76" y="441"/>
                </a:lnTo>
                <a:lnTo>
                  <a:pt x="114" y="419"/>
                </a:lnTo>
                <a:lnTo>
                  <a:pt x="143" y="536"/>
                </a:lnTo>
                <a:lnTo>
                  <a:pt x="160" y="541"/>
                </a:lnTo>
                <a:lnTo>
                  <a:pt x="164" y="577"/>
                </a:lnTo>
                <a:lnTo>
                  <a:pt x="178" y="592"/>
                </a:lnTo>
                <a:lnTo>
                  <a:pt x="190" y="578"/>
                </a:lnTo>
                <a:lnTo>
                  <a:pt x="215" y="590"/>
                </a:lnTo>
                <a:lnTo>
                  <a:pt x="231" y="577"/>
                </a:lnTo>
                <a:lnTo>
                  <a:pt x="284" y="589"/>
                </a:lnTo>
                <a:lnTo>
                  <a:pt x="296" y="591"/>
                </a:lnTo>
                <a:lnTo>
                  <a:pt x="308" y="568"/>
                </a:lnTo>
                <a:lnTo>
                  <a:pt x="329" y="605"/>
                </a:lnTo>
                <a:lnTo>
                  <a:pt x="340" y="546"/>
                </a:lnTo>
                <a:lnTo>
                  <a:pt x="603" y="585"/>
                </a:lnTo>
                <a:lnTo>
                  <a:pt x="930" y="619"/>
                </a:lnTo>
                <a:lnTo>
                  <a:pt x="940" y="507"/>
                </a:lnTo>
                <a:lnTo>
                  <a:pt x="973" y="144"/>
                </a:lnTo>
                <a:lnTo>
                  <a:pt x="542" y="94"/>
                </a:lnTo>
                <a:lnTo>
                  <a:pt x="327" y="58"/>
                </a:lnTo>
                <a:lnTo>
                  <a:pt x="26" y="0"/>
                </a:lnTo>
                <a:lnTo>
                  <a:pt x="0" y="11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>
            <a:off x="1239838" y="2033588"/>
            <a:ext cx="1071562" cy="1030287"/>
          </a:xfrm>
          <a:custGeom>
            <a:avLst/>
            <a:gdLst>
              <a:gd name="T0" fmla="*/ 0 w 759"/>
              <a:gd name="T1" fmla="*/ 2147483647 h 649"/>
              <a:gd name="T2" fmla="*/ 2147483647 w 759"/>
              <a:gd name="T3" fmla="*/ 2147483647 h 649"/>
              <a:gd name="T4" fmla="*/ 2147483647 w 759"/>
              <a:gd name="T5" fmla="*/ 2147483647 h 649"/>
              <a:gd name="T6" fmla="*/ 2147483647 w 759"/>
              <a:gd name="T7" fmla="*/ 0 h 649"/>
              <a:gd name="T8" fmla="*/ 2147483647 w 759"/>
              <a:gd name="T9" fmla="*/ 2147483647 h 649"/>
              <a:gd name="T10" fmla="*/ 2147483647 w 759"/>
              <a:gd name="T11" fmla="*/ 2147483647 h 649"/>
              <a:gd name="T12" fmla="*/ 2147483647 w 759"/>
              <a:gd name="T13" fmla="*/ 2147483647 h 649"/>
              <a:gd name="T14" fmla="*/ 2147483647 w 759"/>
              <a:gd name="T15" fmla="*/ 2147483647 h 649"/>
              <a:gd name="T16" fmla="*/ 2147483647 w 759"/>
              <a:gd name="T17" fmla="*/ 2147483647 h 649"/>
              <a:gd name="T18" fmla="*/ 2147483647 w 759"/>
              <a:gd name="T19" fmla="*/ 2147483647 h 649"/>
              <a:gd name="T20" fmla="*/ 2147483647 w 759"/>
              <a:gd name="T21" fmla="*/ 2147483647 h 649"/>
              <a:gd name="T22" fmla="*/ 2147483647 w 759"/>
              <a:gd name="T23" fmla="*/ 2147483647 h 649"/>
              <a:gd name="T24" fmla="*/ 2147483647 w 759"/>
              <a:gd name="T25" fmla="*/ 2147483647 h 649"/>
              <a:gd name="T26" fmla="*/ 2147483647 w 759"/>
              <a:gd name="T27" fmla="*/ 2147483647 h 649"/>
              <a:gd name="T28" fmla="*/ 2147483647 w 759"/>
              <a:gd name="T29" fmla="*/ 2147483647 h 649"/>
              <a:gd name="T30" fmla="*/ 2147483647 w 759"/>
              <a:gd name="T31" fmla="*/ 2147483647 h 649"/>
              <a:gd name="T32" fmla="*/ 2147483647 w 759"/>
              <a:gd name="T33" fmla="*/ 2147483647 h 649"/>
              <a:gd name="T34" fmla="*/ 2147483647 w 759"/>
              <a:gd name="T35" fmla="*/ 2147483647 h 649"/>
              <a:gd name="T36" fmla="*/ 2147483647 w 759"/>
              <a:gd name="T37" fmla="*/ 2147483647 h 649"/>
              <a:gd name="T38" fmla="*/ 2147483647 w 759"/>
              <a:gd name="T39" fmla="*/ 2147483647 h 649"/>
              <a:gd name="T40" fmla="*/ 2147483647 w 759"/>
              <a:gd name="T41" fmla="*/ 2147483647 h 649"/>
              <a:gd name="T42" fmla="*/ 2147483647 w 759"/>
              <a:gd name="T43" fmla="*/ 2147483647 h 649"/>
              <a:gd name="T44" fmla="*/ 2147483647 w 759"/>
              <a:gd name="T45" fmla="*/ 2147483647 h 649"/>
              <a:gd name="T46" fmla="*/ 2147483647 w 759"/>
              <a:gd name="T47" fmla="*/ 2147483647 h 649"/>
              <a:gd name="T48" fmla="*/ 2147483647 w 759"/>
              <a:gd name="T49" fmla="*/ 2147483647 h 649"/>
              <a:gd name="T50" fmla="*/ 0 w 759"/>
              <a:gd name="T51" fmla="*/ 2147483647 h 6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59" h="649">
                <a:moveTo>
                  <a:pt x="0" y="483"/>
                </a:moveTo>
                <a:lnTo>
                  <a:pt x="12" y="366"/>
                </a:lnTo>
                <a:lnTo>
                  <a:pt x="71" y="271"/>
                </a:lnTo>
                <a:lnTo>
                  <a:pt x="164" y="0"/>
                </a:lnTo>
                <a:lnTo>
                  <a:pt x="212" y="16"/>
                </a:lnTo>
                <a:lnTo>
                  <a:pt x="214" y="28"/>
                </a:lnTo>
                <a:lnTo>
                  <a:pt x="226" y="29"/>
                </a:lnTo>
                <a:lnTo>
                  <a:pt x="250" y="75"/>
                </a:lnTo>
                <a:lnTo>
                  <a:pt x="245" y="92"/>
                </a:lnTo>
                <a:lnTo>
                  <a:pt x="283" y="122"/>
                </a:lnTo>
                <a:lnTo>
                  <a:pt x="347" y="120"/>
                </a:lnTo>
                <a:lnTo>
                  <a:pt x="395" y="141"/>
                </a:lnTo>
                <a:lnTo>
                  <a:pt x="418" y="137"/>
                </a:lnTo>
                <a:lnTo>
                  <a:pt x="564" y="141"/>
                </a:lnTo>
                <a:lnTo>
                  <a:pt x="730" y="181"/>
                </a:lnTo>
                <a:lnTo>
                  <a:pt x="738" y="201"/>
                </a:lnTo>
                <a:lnTo>
                  <a:pt x="758" y="231"/>
                </a:lnTo>
                <a:lnTo>
                  <a:pt x="732" y="271"/>
                </a:lnTo>
                <a:lnTo>
                  <a:pt x="702" y="317"/>
                </a:lnTo>
                <a:lnTo>
                  <a:pt x="667" y="351"/>
                </a:lnTo>
                <a:lnTo>
                  <a:pt x="662" y="374"/>
                </a:lnTo>
                <a:lnTo>
                  <a:pt x="681" y="399"/>
                </a:lnTo>
                <a:lnTo>
                  <a:pt x="658" y="451"/>
                </a:lnTo>
                <a:lnTo>
                  <a:pt x="613" y="648"/>
                </a:lnTo>
                <a:lnTo>
                  <a:pt x="356" y="583"/>
                </a:lnTo>
                <a:lnTo>
                  <a:pt x="0" y="483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Freeform 5"/>
          <p:cNvSpPr>
            <a:spLocks/>
          </p:cNvSpPr>
          <p:nvPr/>
        </p:nvSpPr>
        <p:spPr bwMode="auto">
          <a:xfrm>
            <a:off x="5788025" y="4670425"/>
            <a:ext cx="511175" cy="938213"/>
          </a:xfrm>
          <a:custGeom>
            <a:avLst/>
            <a:gdLst>
              <a:gd name="T0" fmla="*/ 0 w 362"/>
              <a:gd name="T1" fmla="*/ 2147483647 h 591"/>
              <a:gd name="T2" fmla="*/ 2147483647 w 362"/>
              <a:gd name="T3" fmla="*/ 2147483647 h 591"/>
              <a:gd name="T4" fmla="*/ 0 w 362"/>
              <a:gd name="T5" fmla="*/ 2147483647 h 591"/>
              <a:gd name="T6" fmla="*/ 2147483647 w 362"/>
              <a:gd name="T7" fmla="*/ 2147483647 h 591"/>
              <a:gd name="T8" fmla="*/ 2147483647 w 362"/>
              <a:gd name="T9" fmla="*/ 2147483647 h 591"/>
              <a:gd name="T10" fmla="*/ 2147483647 w 362"/>
              <a:gd name="T11" fmla="*/ 2147483647 h 591"/>
              <a:gd name="T12" fmla="*/ 2147483647 w 362"/>
              <a:gd name="T13" fmla="*/ 2147483647 h 591"/>
              <a:gd name="T14" fmla="*/ 2147483647 w 362"/>
              <a:gd name="T15" fmla="*/ 2147483647 h 591"/>
              <a:gd name="T16" fmla="*/ 2147483647 w 362"/>
              <a:gd name="T17" fmla="*/ 2147483647 h 591"/>
              <a:gd name="T18" fmla="*/ 2147483647 w 362"/>
              <a:gd name="T19" fmla="*/ 2147483647 h 591"/>
              <a:gd name="T20" fmla="*/ 2147483647 w 362"/>
              <a:gd name="T21" fmla="*/ 2147483647 h 591"/>
              <a:gd name="T22" fmla="*/ 2147483647 w 362"/>
              <a:gd name="T23" fmla="*/ 2147483647 h 591"/>
              <a:gd name="T24" fmla="*/ 2147483647 w 362"/>
              <a:gd name="T25" fmla="*/ 2147483647 h 591"/>
              <a:gd name="T26" fmla="*/ 2147483647 w 362"/>
              <a:gd name="T27" fmla="*/ 2147483647 h 591"/>
              <a:gd name="T28" fmla="*/ 2147483647 w 362"/>
              <a:gd name="T29" fmla="*/ 2147483647 h 591"/>
              <a:gd name="T30" fmla="*/ 2147483647 w 362"/>
              <a:gd name="T31" fmla="*/ 2147483647 h 591"/>
              <a:gd name="T32" fmla="*/ 2147483647 w 362"/>
              <a:gd name="T33" fmla="*/ 2147483647 h 591"/>
              <a:gd name="T34" fmla="*/ 2147483647 w 362"/>
              <a:gd name="T35" fmla="*/ 2147483647 h 591"/>
              <a:gd name="T36" fmla="*/ 2147483647 w 362"/>
              <a:gd name="T37" fmla="*/ 2147483647 h 591"/>
              <a:gd name="T38" fmla="*/ 2147483647 w 362"/>
              <a:gd name="T39" fmla="*/ 2147483647 h 591"/>
              <a:gd name="T40" fmla="*/ 2147483647 w 362"/>
              <a:gd name="T41" fmla="*/ 2147483647 h 591"/>
              <a:gd name="T42" fmla="*/ 2147483647 w 362"/>
              <a:gd name="T43" fmla="*/ 2147483647 h 591"/>
              <a:gd name="T44" fmla="*/ 2147483647 w 362"/>
              <a:gd name="T45" fmla="*/ 0 h 591"/>
              <a:gd name="T46" fmla="*/ 0 w 362"/>
              <a:gd name="T47" fmla="*/ 2147483647 h 59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2" h="591">
                <a:moveTo>
                  <a:pt x="0" y="22"/>
                </a:moveTo>
                <a:lnTo>
                  <a:pt x="7" y="33"/>
                </a:lnTo>
                <a:lnTo>
                  <a:pt x="0" y="397"/>
                </a:lnTo>
                <a:lnTo>
                  <a:pt x="21" y="573"/>
                </a:lnTo>
                <a:lnTo>
                  <a:pt x="47" y="579"/>
                </a:lnTo>
                <a:lnTo>
                  <a:pt x="57" y="525"/>
                </a:lnTo>
                <a:lnTo>
                  <a:pt x="66" y="538"/>
                </a:lnTo>
                <a:lnTo>
                  <a:pt x="68" y="566"/>
                </a:lnTo>
                <a:lnTo>
                  <a:pt x="83" y="578"/>
                </a:lnTo>
                <a:lnTo>
                  <a:pt x="62" y="590"/>
                </a:lnTo>
                <a:lnTo>
                  <a:pt x="113" y="577"/>
                </a:lnTo>
                <a:lnTo>
                  <a:pt x="122" y="560"/>
                </a:lnTo>
                <a:lnTo>
                  <a:pt x="115" y="551"/>
                </a:lnTo>
                <a:lnTo>
                  <a:pt x="120" y="536"/>
                </a:lnTo>
                <a:lnTo>
                  <a:pt x="94" y="513"/>
                </a:lnTo>
                <a:lnTo>
                  <a:pt x="96" y="495"/>
                </a:lnTo>
                <a:lnTo>
                  <a:pt x="361" y="471"/>
                </a:lnTo>
                <a:lnTo>
                  <a:pt x="338" y="377"/>
                </a:lnTo>
                <a:lnTo>
                  <a:pt x="342" y="344"/>
                </a:lnTo>
                <a:lnTo>
                  <a:pt x="352" y="322"/>
                </a:lnTo>
                <a:lnTo>
                  <a:pt x="344" y="291"/>
                </a:lnTo>
                <a:lnTo>
                  <a:pt x="318" y="250"/>
                </a:lnTo>
                <a:lnTo>
                  <a:pt x="250" y="0"/>
                </a:lnTo>
                <a:lnTo>
                  <a:pt x="0" y="22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4899025" y="4435475"/>
            <a:ext cx="676275" cy="687388"/>
          </a:xfrm>
          <a:custGeom>
            <a:avLst/>
            <a:gdLst>
              <a:gd name="T0" fmla="*/ 0 w 480"/>
              <a:gd name="T1" fmla="*/ 2147483647 h 433"/>
              <a:gd name="T2" fmla="*/ 2147483647 w 480"/>
              <a:gd name="T3" fmla="*/ 2147483647 h 433"/>
              <a:gd name="T4" fmla="*/ 2147483647 w 480"/>
              <a:gd name="T5" fmla="*/ 2147483647 h 433"/>
              <a:gd name="T6" fmla="*/ 2147483647 w 480"/>
              <a:gd name="T7" fmla="*/ 2147483647 h 433"/>
              <a:gd name="T8" fmla="*/ 2147483647 w 480"/>
              <a:gd name="T9" fmla="*/ 2147483647 h 433"/>
              <a:gd name="T10" fmla="*/ 2147483647 w 480"/>
              <a:gd name="T11" fmla="*/ 2147483647 h 433"/>
              <a:gd name="T12" fmla="*/ 2147483647 w 480"/>
              <a:gd name="T13" fmla="*/ 2147483647 h 433"/>
              <a:gd name="T14" fmla="*/ 2147483647 w 480"/>
              <a:gd name="T15" fmla="*/ 2147483647 h 433"/>
              <a:gd name="T16" fmla="*/ 2147483647 w 480"/>
              <a:gd name="T17" fmla="*/ 2147483647 h 433"/>
              <a:gd name="T18" fmla="*/ 2147483647 w 480"/>
              <a:gd name="T19" fmla="*/ 2147483647 h 433"/>
              <a:gd name="T20" fmla="*/ 2147483647 w 480"/>
              <a:gd name="T21" fmla="*/ 2147483647 h 433"/>
              <a:gd name="T22" fmla="*/ 2147483647 w 480"/>
              <a:gd name="T23" fmla="*/ 2147483647 h 433"/>
              <a:gd name="T24" fmla="*/ 2147483647 w 480"/>
              <a:gd name="T25" fmla="*/ 2147483647 h 433"/>
              <a:gd name="T26" fmla="*/ 2147483647 w 480"/>
              <a:gd name="T27" fmla="*/ 2147483647 h 433"/>
              <a:gd name="T28" fmla="*/ 2147483647 w 480"/>
              <a:gd name="T29" fmla="*/ 2147483647 h 433"/>
              <a:gd name="T30" fmla="*/ 2147483647 w 480"/>
              <a:gd name="T31" fmla="*/ 2147483647 h 433"/>
              <a:gd name="T32" fmla="*/ 2147483647 w 480"/>
              <a:gd name="T33" fmla="*/ 2147483647 h 433"/>
              <a:gd name="T34" fmla="*/ 2147483647 w 480"/>
              <a:gd name="T35" fmla="*/ 2147483647 h 433"/>
              <a:gd name="T36" fmla="*/ 2147483647 w 480"/>
              <a:gd name="T37" fmla="*/ 2147483647 h 433"/>
              <a:gd name="T38" fmla="*/ 2147483647 w 480"/>
              <a:gd name="T39" fmla="*/ 0 h 433"/>
              <a:gd name="T40" fmla="*/ 0 w 480"/>
              <a:gd name="T41" fmla="*/ 2147483647 h 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0" h="433">
                <a:moveTo>
                  <a:pt x="0" y="14"/>
                </a:moveTo>
                <a:lnTo>
                  <a:pt x="19" y="147"/>
                </a:lnTo>
                <a:lnTo>
                  <a:pt x="15" y="356"/>
                </a:lnTo>
                <a:lnTo>
                  <a:pt x="25" y="368"/>
                </a:lnTo>
                <a:lnTo>
                  <a:pt x="60" y="368"/>
                </a:lnTo>
                <a:lnTo>
                  <a:pt x="61" y="432"/>
                </a:lnTo>
                <a:lnTo>
                  <a:pt x="346" y="428"/>
                </a:lnTo>
                <a:lnTo>
                  <a:pt x="340" y="362"/>
                </a:lnTo>
                <a:lnTo>
                  <a:pt x="365" y="292"/>
                </a:lnTo>
                <a:lnTo>
                  <a:pt x="400" y="240"/>
                </a:lnTo>
                <a:lnTo>
                  <a:pt x="398" y="227"/>
                </a:lnTo>
                <a:lnTo>
                  <a:pt x="425" y="183"/>
                </a:lnTo>
                <a:lnTo>
                  <a:pt x="438" y="134"/>
                </a:lnTo>
                <a:lnTo>
                  <a:pt x="433" y="129"/>
                </a:lnTo>
                <a:lnTo>
                  <a:pt x="457" y="111"/>
                </a:lnTo>
                <a:lnTo>
                  <a:pt x="479" y="67"/>
                </a:lnTo>
                <a:lnTo>
                  <a:pt x="473" y="58"/>
                </a:lnTo>
                <a:lnTo>
                  <a:pt x="408" y="61"/>
                </a:lnTo>
                <a:lnTo>
                  <a:pt x="426" y="37"/>
                </a:lnTo>
                <a:lnTo>
                  <a:pt x="420" y="0"/>
                </a:lnTo>
                <a:lnTo>
                  <a:pt x="0" y="1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Freeform 7"/>
          <p:cNvSpPr>
            <a:spLocks/>
          </p:cNvSpPr>
          <p:nvPr/>
        </p:nvSpPr>
        <p:spPr bwMode="auto">
          <a:xfrm>
            <a:off x="1138238" y="2800350"/>
            <a:ext cx="1065212" cy="2054225"/>
          </a:xfrm>
          <a:custGeom>
            <a:avLst/>
            <a:gdLst>
              <a:gd name="T0" fmla="*/ 2147483647 w 755"/>
              <a:gd name="T1" fmla="*/ 2147483647 h 1294"/>
              <a:gd name="T2" fmla="*/ 2147483647 w 755"/>
              <a:gd name="T3" fmla="*/ 2147483647 h 1294"/>
              <a:gd name="T4" fmla="*/ 2147483647 w 755"/>
              <a:gd name="T5" fmla="*/ 2147483647 h 1294"/>
              <a:gd name="T6" fmla="*/ 2147483647 w 755"/>
              <a:gd name="T7" fmla="*/ 2147483647 h 1294"/>
              <a:gd name="T8" fmla="*/ 2147483647 w 755"/>
              <a:gd name="T9" fmla="*/ 2147483647 h 1294"/>
              <a:gd name="T10" fmla="*/ 2147483647 w 755"/>
              <a:gd name="T11" fmla="*/ 2147483647 h 1294"/>
              <a:gd name="T12" fmla="*/ 2147483647 w 755"/>
              <a:gd name="T13" fmla="*/ 2147483647 h 1294"/>
              <a:gd name="T14" fmla="*/ 2147483647 w 755"/>
              <a:gd name="T15" fmla="*/ 2147483647 h 1294"/>
              <a:gd name="T16" fmla="*/ 2147483647 w 755"/>
              <a:gd name="T17" fmla="*/ 2147483647 h 1294"/>
              <a:gd name="T18" fmla="*/ 2147483647 w 755"/>
              <a:gd name="T19" fmla="*/ 2147483647 h 1294"/>
              <a:gd name="T20" fmla="*/ 2147483647 w 755"/>
              <a:gd name="T21" fmla="*/ 2147483647 h 1294"/>
              <a:gd name="T22" fmla="*/ 2147483647 w 755"/>
              <a:gd name="T23" fmla="*/ 2147483647 h 1294"/>
              <a:gd name="T24" fmla="*/ 2147483647 w 755"/>
              <a:gd name="T25" fmla="*/ 2147483647 h 1294"/>
              <a:gd name="T26" fmla="*/ 2147483647 w 755"/>
              <a:gd name="T27" fmla="*/ 2147483647 h 1294"/>
              <a:gd name="T28" fmla="*/ 2147483647 w 755"/>
              <a:gd name="T29" fmla="*/ 2147483647 h 1294"/>
              <a:gd name="T30" fmla="*/ 2147483647 w 755"/>
              <a:gd name="T31" fmla="*/ 2147483647 h 1294"/>
              <a:gd name="T32" fmla="*/ 2147483647 w 755"/>
              <a:gd name="T33" fmla="*/ 2147483647 h 1294"/>
              <a:gd name="T34" fmla="*/ 2147483647 w 755"/>
              <a:gd name="T35" fmla="*/ 2147483647 h 1294"/>
              <a:gd name="T36" fmla="*/ 2147483647 w 755"/>
              <a:gd name="T37" fmla="*/ 2147483647 h 1294"/>
              <a:gd name="T38" fmla="*/ 2147483647 w 755"/>
              <a:gd name="T39" fmla="*/ 2147483647 h 1294"/>
              <a:gd name="T40" fmla="*/ 2147483647 w 755"/>
              <a:gd name="T41" fmla="*/ 2147483647 h 1294"/>
              <a:gd name="T42" fmla="*/ 2147483647 w 755"/>
              <a:gd name="T43" fmla="*/ 2147483647 h 1294"/>
              <a:gd name="T44" fmla="*/ 2147483647 w 755"/>
              <a:gd name="T45" fmla="*/ 2147483647 h 1294"/>
              <a:gd name="T46" fmla="*/ 2147483647 w 755"/>
              <a:gd name="T47" fmla="*/ 2147483647 h 1294"/>
              <a:gd name="T48" fmla="*/ 2147483647 w 755"/>
              <a:gd name="T49" fmla="*/ 2147483647 h 1294"/>
              <a:gd name="T50" fmla="*/ 2147483647 w 755"/>
              <a:gd name="T51" fmla="*/ 2147483647 h 1294"/>
              <a:gd name="T52" fmla="*/ 2147483647 w 755"/>
              <a:gd name="T53" fmla="*/ 2147483647 h 1294"/>
              <a:gd name="T54" fmla="*/ 2147483647 w 755"/>
              <a:gd name="T55" fmla="*/ 2147483647 h 1294"/>
              <a:gd name="T56" fmla="*/ 2147483647 w 755"/>
              <a:gd name="T57" fmla="*/ 2147483647 h 1294"/>
              <a:gd name="T58" fmla="*/ 2147483647 w 755"/>
              <a:gd name="T59" fmla="*/ 2147483647 h 1294"/>
              <a:gd name="T60" fmla="*/ 2147483647 w 755"/>
              <a:gd name="T61" fmla="*/ 2147483647 h 1294"/>
              <a:gd name="T62" fmla="*/ 2147483647 w 755"/>
              <a:gd name="T63" fmla="*/ 2147483647 h 1294"/>
              <a:gd name="T64" fmla="*/ 2147483647 w 755"/>
              <a:gd name="T65" fmla="*/ 2147483647 h 1294"/>
              <a:gd name="T66" fmla="*/ 2147483647 w 755"/>
              <a:gd name="T67" fmla="*/ 2147483647 h 1294"/>
              <a:gd name="T68" fmla="*/ 2147483647 w 755"/>
              <a:gd name="T69" fmla="*/ 2147483647 h 1294"/>
              <a:gd name="T70" fmla="*/ 2147483647 w 755"/>
              <a:gd name="T71" fmla="*/ 2147483647 h 1294"/>
              <a:gd name="T72" fmla="*/ 2147483647 w 755"/>
              <a:gd name="T73" fmla="*/ 2147483647 h 1294"/>
              <a:gd name="T74" fmla="*/ 2147483647 w 755"/>
              <a:gd name="T75" fmla="*/ 2147483647 h 1294"/>
              <a:gd name="T76" fmla="*/ 2147483647 w 755"/>
              <a:gd name="T77" fmla="*/ 2147483647 h 1294"/>
              <a:gd name="T78" fmla="*/ 2147483647 w 755"/>
              <a:gd name="T79" fmla="*/ 2147483647 h 1294"/>
              <a:gd name="T80" fmla="*/ 2147483647 w 755"/>
              <a:gd name="T81" fmla="*/ 2147483647 h 1294"/>
              <a:gd name="T82" fmla="*/ 2147483647 w 755"/>
              <a:gd name="T83" fmla="*/ 2147483647 h 1294"/>
              <a:gd name="T84" fmla="*/ 2147483647 w 755"/>
              <a:gd name="T85" fmla="*/ 2147483647 h 1294"/>
              <a:gd name="T86" fmla="*/ 2147483647 w 755"/>
              <a:gd name="T87" fmla="*/ 2147483647 h 1294"/>
              <a:gd name="T88" fmla="*/ 2147483647 w 755"/>
              <a:gd name="T89" fmla="*/ 2147483647 h 1294"/>
              <a:gd name="T90" fmla="*/ 2147483647 w 755"/>
              <a:gd name="T91" fmla="*/ 2147483647 h 1294"/>
              <a:gd name="T92" fmla="*/ 2147483647 w 755"/>
              <a:gd name="T93" fmla="*/ 2147483647 h 1294"/>
              <a:gd name="T94" fmla="*/ 2147483647 w 755"/>
              <a:gd name="T95" fmla="*/ 2147483647 h 1294"/>
              <a:gd name="T96" fmla="*/ 2147483647 w 755"/>
              <a:gd name="T97" fmla="*/ 0 h 1294"/>
              <a:gd name="T98" fmla="*/ 2147483647 w 755"/>
              <a:gd name="T99" fmla="*/ 2147483647 h 1294"/>
              <a:gd name="T100" fmla="*/ 2147483647 w 755"/>
              <a:gd name="T101" fmla="*/ 2147483647 h 1294"/>
              <a:gd name="T102" fmla="*/ 0 w 755"/>
              <a:gd name="T103" fmla="*/ 2147483647 h 1294"/>
              <a:gd name="T104" fmla="*/ 2147483647 w 755"/>
              <a:gd name="T105" fmla="*/ 2147483647 h 12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55" h="1294">
                <a:moveTo>
                  <a:pt x="17" y="234"/>
                </a:moveTo>
                <a:lnTo>
                  <a:pt x="26" y="261"/>
                </a:lnTo>
                <a:lnTo>
                  <a:pt x="4" y="363"/>
                </a:lnTo>
                <a:lnTo>
                  <a:pt x="18" y="392"/>
                </a:lnTo>
                <a:lnTo>
                  <a:pt x="78" y="526"/>
                </a:lnTo>
                <a:lnTo>
                  <a:pt x="84" y="523"/>
                </a:lnTo>
                <a:lnTo>
                  <a:pt x="87" y="493"/>
                </a:lnTo>
                <a:lnTo>
                  <a:pt x="97" y="489"/>
                </a:lnTo>
                <a:lnTo>
                  <a:pt x="107" y="497"/>
                </a:lnTo>
                <a:lnTo>
                  <a:pt x="89" y="513"/>
                </a:lnTo>
                <a:lnTo>
                  <a:pt x="96" y="524"/>
                </a:lnTo>
                <a:lnTo>
                  <a:pt x="112" y="581"/>
                </a:lnTo>
                <a:lnTo>
                  <a:pt x="102" y="578"/>
                </a:lnTo>
                <a:lnTo>
                  <a:pt x="81" y="556"/>
                </a:lnTo>
                <a:lnTo>
                  <a:pt x="87" y="533"/>
                </a:lnTo>
                <a:lnTo>
                  <a:pt x="77" y="535"/>
                </a:lnTo>
                <a:lnTo>
                  <a:pt x="65" y="558"/>
                </a:lnTo>
                <a:lnTo>
                  <a:pt x="69" y="611"/>
                </a:lnTo>
                <a:lnTo>
                  <a:pt x="81" y="634"/>
                </a:lnTo>
                <a:lnTo>
                  <a:pt x="108" y="655"/>
                </a:lnTo>
                <a:lnTo>
                  <a:pt x="100" y="681"/>
                </a:lnTo>
                <a:lnTo>
                  <a:pt x="84" y="685"/>
                </a:lnTo>
                <a:lnTo>
                  <a:pt x="81" y="719"/>
                </a:lnTo>
                <a:lnTo>
                  <a:pt x="118" y="796"/>
                </a:lnTo>
                <a:lnTo>
                  <a:pt x="148" y="843"/>
                </a:lnTo>
                <a:lnTo>
                  <a:pt x="143" y="872"/>
                </a:lnTo>
                <a:lnTo>
                  <a:pt x="161" y="891"/>
                </a:lnTo>
                <a:lnTo>
                  <a:pt x="154" y="909"/>
                </a:lnTo>
                <a:lnTo>
                  <a:pt x="143" y="954"/>
                </a:lnTo>
                <a:lnTo>
                  <a:pt x="156" y="970"/>
                </a:lnTo>
                <a:lnTo>
                  <a:pt x="248" y="1002"/>
                </a:lnTo>
                <a:lnTo>
                  <a:pt x="286" y="1053"/>
                </a:lnTo>
                <a:lnTo>
                  <a:pt x="329" y="1071"/>
                </a:lnTo>
                <a:lnTo>
                  <a:pt x="330" y="1101"/>
                </a:lnTo>
                <a:lnTo>
                  <a:pt x="359" y="1109"/>
                </a:lnTo>
                <a:lnTo>
                  <a:pt x="398" y="1161"/>
                </a:lnTo>
                <a:lnTo>
                  <a:pt x="419" y="1206"/>
                </a:lnTo>
                <a:lnTo>
                  <a:pt x="420" y="1276"/>
                </a:lnTo>
                <a:lnTo>
                  <a:pt x="688" y="1293"/>
                </a:lnTo>
                <a:lnTo>
                  <a:pt x="672" y="1264"/>
                </a:lnTo>
                <a:lnTo>
                  <a:pt x="680" y="1223"/>
                </a:lnTo>
                <a:lnTo>
                  <a:pt x="723" y="1152"/>
                </a:lnTo>
                <a:lnTo>
                  <a:pt x="754" y="1132"/>
                </a:lnTo>
                <a:lnTo>
                  <a:pt x="735" y="1107"/>
                </a:lnTo>
                <a:lnTo>
                  <a:pt x="724" y="1037"/>
                </a:lnTo>
                <a:lnTo>
                  <a:pt x="366" y="498"/>
                </a:lnTo>
                <a:lnTo>
                  <a:pt x="339" y="444"/>
                </a:lnTo>
                <a:lnTo>
                  <a:pt x="428" y="100"/>
                </a:lnTo>
                <a:lnTo>
                  <a:pt x="72" y="0"/>
                </a:lnTo>
                <a:lnTo>
                  <a:pt x="62" y="19"/>
                </a:lnTo>
                <a:lnTo>
                  <a:pt x="65" y="64"/>
                </a:lnTo>
                <a:lnTo>
                  <a:pt x="0" y="172"/>
                </a:lnTo>
                <a:lnTo>
                  <a:pt x="17" y="23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5919788" y="5387975"/>
            <a:ext cx="1219200" cy="1039813"/>
          </a:xfrm>
          <a:custGeom>
            <a:avLst/>
            <a:gdLst>
              <a:gd name="T0" fmla="*/ 0 w 865"/>
              <a:gd name="T1" fmla="*/ 2147483647 h 655"/>
              <a:gd name="T2" fmla="*/ 2147483647 w 865"/>
              <a:gd name="T3" fmla="*/ 2147483647 h 655"/>
              <a:gd name="T4" fmla="*/ 2147483647 w 865"/>
              <a:gd name="T5" fmla="*/ 2147483647 h 655"/>
              <a:gd name="T6" fmla="*/ 2147483647 w 865"/>
              <a:gd name="T7" fmla="*/ 2147483647 h 655"/>
              <a:gd name="T8" fmla="*/ 2147483647 w 865"/>
              <a:gd name="T9" fmla="*/ 2147483647 h 655"/>
              <a:gd name="T10" fmla="*/ 2147483647 w 865"/>
              <a:gd name="T11" fmla="*/ 2147483647 h 655"/>
              <a:gd name="T12" fmla="*/ 2147483647 w 865"/>
              <a:gd name="T13" fmla="*/ 2147483647 h 655"/>
              <a:gd name="T14" fmla="*/ 2147483647 w 865"/>
              <a:gd name="T15" fmla="*/ 2147483647 h 655"/>
              <a:gd name="T16" fmla="*/ 2147483647 w 865"/>
              <a:gd name="T17" fmla="*/ 2147483647 h 655"/>
              <a:gd name="T18" fmla="*/ 2147483647 w 865"/>
              <a:gd name="T19" fmla="*/ 2147483647 h 655"/>
              <a:gd name="T20" fmla="*/ 2147483647 w 865"/>
              <a:gd name="T21" fmla="*/ 2147483647 h 655"/>
              <a:gd name="T22" fmla="*/ 2147483647 w 865"/>
              <a:gd name="T23" fmla="*/ 2147483647 h 655"/>
              <a:gd name="T24" fmla="*/ 2147483647 w 865"/>
              <a:gd name="T25" fmla="*/ 2147483647 h 655"/>
              <a:gd name="T26" fmla="*/ 2147483647 w 865"/>
              <a:gd name="T27" fmla="*/ 2147483647 h 655"/>
              <a:gd name="T28" fmla="*/ 2147483647 w 865"/>
              <a:gd name="T29" fmla="*/ 2147483647 h 655"/>
              <a:gd name="T30" fmla="*/ 2147483647 w 865"/>
              <a:gd name="T31" fmla="*/ 2147483647 h 655"/>
              <a:gd name="T32" fmla="*/ 2147483647 w 865"/>
              <a:gd name="T33" fmla="*/ 2147483647 h 655"/>
              <a:gd name="T34" fmla="*/ 2147483647 w 865"/>
              <a:gd name="T35" fmla="*/ 2147483647 h 655"/>
              <a:gd name="T36" fmla="*/ 2147483647 w 865"/>
              <a:gd name="T37" fmla="*/ 2147483647 h 655"/>
              <a:gd name="T38" fmla="*/ 2147483647 w 865"/>
              <a:gd name="T39" fmla="*/ 2147483647 h 655"/>
              <a:gd name="T40" fmla="*/ 2147483647 w 865"/>
              <a:gd name="T41" fmla="*/ 2147483647 h 655"/>
              <a:gd name="T42" fmla="*/ 2147483647 w 865"/>
              <a:gd name="T43" fmla="*/ 2147483647 h 655"/>
              <a:gd name="T44" fmla="*/ 2147483647 w 865"/>
              <a:gd name="T45" fmla="*/ 2147483647 h 655"/>
              <a:gd name="T46" fmla="*/ 2147483647 w 865"/>
              <a:gd name="T47" fmla="*/ 2147483647 h 655"/>
              <a:gd name="T48" fmla="*/ 2147483647 w 865"/>
              <a:gd name="T49" fmla="*/ 2147483647 h 655"/>
              <a:gd name="T50" fmla="*/ 2147483647 w 865"/>
              <a:gd name="T51" fmla="*/ 2147483647 h 655"/>
              <a:gd name="T52" fmla="*/ 2147483647 w 865"/>
              <a:gd name="T53" fmla="*/ 2147483647 h 655"/>
              <a:gd name="T54" fmla="*/ 2147483647 w 865"/>
              <a:gd name="T55" fmla="*/ 2147483647 h 655"/>
              <a:gd name="T56" fmla="*/ 2147483647 w 865"/>
              <a:gd name="T57" fmla="*/ 2147483647 h 655"/>
              <a:gd name="T58" fmla="*/ 2147483647 w 865"/>
              <a:gd name="T59" fmla="*/ 2147483647 h 655"/>
              <a:gd name="T60" fmla="*/ 2147483647 w 865"/>
              <a:gd name="T61" fmla="*/ 2147483647 h 655"/>
              <a:gd name="T62" fmla="*/ 2147483647 w 865"/>
              <a:gd name="T63" fmla="*/ 2147483647 h 655"/>
              <a:gd name="T64" fmla="*/ 2147483647 w 865"/>
              <a:gd name="T65" fmla="*/ 2147483647 h 655"/>
              <a:gd name="T66" fmla="*/ 2147483647 w 865"/>
              <a:gd name="T67" fmla="*/ 2147483647 h 655"/>
              <a:gd name="T68" fmla="*/ 2147483647 w 865"/>
              <a:gd name="T69" fmla="*/ 2147483647 h 655"/>
              <a:gd name="T70" fmla="*/ 2147483647 w 865"/>
              <a:gd name="T71" fmla="*/ 2147483647 h 655"/>
              <a:gd name="T72" fmla="*/ 2147483647 w 865"/>
              <a:gd name="T73" fmla="*/ 2147483647 h 655"/>
              <a:gd name="T74" fmla="*/ 2147483647 w 865"/>
              <a:gd name="T75" fmla="*/ 2147483647 h 655"/>
              <a:gd name="T76" fmla="*/ 2147483647 w 865"/>
              <a:gd name="T77" fmla="*/ 2147483647 h 655"/>
              <a:gd name="T78" fmla="*/ 2147483647 w 865"/>
              <a:gd name="T79" fmla="*/ 2147483647 h 655"/>
              <a:gd name="T80" fmla="*/ 2147483647 w 865"/>
              <a:gd name="T81" fmla="*/ 2147483647 h 655"/>
              <a:gd name="T82" fmla="*/ 2147483647 w 865"/>
              <a:gd name="T83" fmla="*/ 2147483647 h 655"/>
              <a:gd name="T84" fmla="*/ 2147483647 w 865"/>
              <a:gd name="T85" fmla="*/ 2147483647 h 655"/>
              <a:gd name="T86" fmla="*/ 2147483647 w 865"/>
              <a:gd name="T87" fmla="*/ 2147483647 h 655"/>
              <a:gd name="T88" fmla="*/ 2147483647 w 865"/>
              <a:gd name="T89" fmla="*/ 2147483647 h 655"/>
              <a:gd name="T90" fmla="*/ 2147483647 w 865"/>
              <a:gd name="T91" fmla="*/ 2147483647 h 655"/>
              <a:gd name="T92" fmla="*/ 2147483647 w 865"/>
              <a:gd name="T93" fmla="*/ 2147483647 h 655"/>
              <a:gd name="T94" fmla="*/ 2147483647 w 865"/>
              <a:gd name="T95" fmla="*/ 2147483647 h 655"/>
              <a:gd name="T96" fmla="*/ 2147483647 w 865"/>
              <a:gd name="T97" fmla="*/ 2147483647 h 655"/>
              <a:gd name="T98" fmla="*/ 2147483647 w 865"/>
              <a:gd name="T99" fmla="*/ 2147483647 h 655"/>
              <a:gd name="T100" fmla="*/ 2147483647 w 865"/>
              <a:gd name="T101" fmla="*/ 2147483647 h 655"/>
              <a:gd name="T102" fmla="*/ 2147483647 w 865"/>
              <a:gd name="T103" fmla="*/ 2147483647 h 655"/>
              <a:gd name="T104" fmla="*/ 2147483647 w 865"/>
              <a:gd name="T105" fmla="*/ 2147483647 h 655"/>
              <a:gd name="T106" fmla="*/ 2147483647 w 865"/>
              <a:gd name="T107" fmla="*/ 2147483647 h 655"/>
              <a:gd name="T108" fmla="*/ 2147483647 w 865"/>
              <a:gd name="T109" fmla="*/ 2147483647 h 6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65" h="655">
                <a:moveTo>
                  <a:pt x="2" y="43"/>
                </a:moveTo>
                <a:lnTo>
                  <a:pt x="0" y="61"/>
                </a:lnTo>
                <a:lnTo>
                  <a:pt x="26" y="84"/>
                </a:lnTo>
                <a:lnTo>
                  <a:pt x="21" y="99"/>
                </a:lnTo>
                <a:lnTo>
                  <a:pt x="28" y="108"/>
                </a:lnTo>
                <a:lnTo>
                  <a:pt x="19" y="125"/>
                </a:lnTo>
                <a:lnTo>
                  <a:pt x="37" y="117"/>
                </a:lnTo>
                <a:lnTo>
                  <a:pt x="48" y="105"/>
                </a:lnTo>
                <a:lnTo>
                  <a:pt x="47" y="92"/>
                </a:lnTo>
                <a:lnTo>
                  <a:pt x="57" y="100"/>
                </a:lnTo>
                <a:lnTo>
                  <a:pt x="64" y="89"/>
                </a:lnTo>
                <a:lnTo>
                  <a:pt x="72" y="99"/>
                </a:lnTo>
                <a:lnTo>
                  <a:pt x="52" y="114"/>
                </a:lnTo>
                <a:lnTo>
                  <a:pt x="108" y="101"/>
                </a:lnTo>
                <a:lnTo>
                  <a:pt x="119" y="89"/>
                </a:lnTo>
                <a:lnTo>
                  <a:pt x="127" y="94"/>
                </a:lnTo>
                <a:lnTo>
                  <a:pt x="148" y="89"/>
                </a:lnTo>
                <a:lnTo>
                  <a:pt x="158" y="96"/>
                </a:lnTo>
                <a:lnTo>
                  <a:pt x="120" y="100"/>
                </a:lnTo>
                <a:lnTo>
                  <a:pt x="132" y="104"/>
                </a:lnTo>
                <a:lnTo>
                  <a:pt x="175" y="114"/>
                </a:lnTo>
                <a:lnTo>
                  <a:pt x="201" y="128"/>
                </a:lnTo>
                <a:lnTo>
                  <a:pt x="193" y="107"/>
                </a:lnTo>
                <a:lnTo>
                  <a:pt x="207" y="123"/>
                </a:lnTo>
                <a:lnTo>
                  <a:pt x="225" y="126"/>
                </a:lnTo>
                <a:lnTo>
                  <a:pt x="209" y="131"/>
                </a:lnTo>
                <a:lnTo>
                  <a:pt x="238" y="147"/>
                </a:lnTo>
                <a:lnTo>
                  <a:pt x="250" y="160"/>
                </a:lnTo>
                <a:lnTo>
                  <a:pt x="249" y="174"/>
                </a:lnTo>
                <a:lnTo>
                  <a:pt x="237" y="156"/>
                </a:lnTo>
                <a:lnTo>
                  <a:pt x="244" y="179"/>
                </a:lnTo>
                <a:lnTo>
                  <a:pt x="267" y="170"/>
                </a:lnTo>
                <a:lnTo>
                  <a:pt x="282" y="169"/>
                </a:lnTo>
                <a:lnTo>
                  <a:pt x="292" y="159"/>
                </a:lnTo>
                <a:lnTo>
                  <a:pt x="296" y="165"/>
                </a:lnTo>
                <a:lnTo>
                  <a:pt x="328" y="142"/>
                </a:lnTo>
                <a:lnTo>
                  <a:pt x="348" y="141"/>
                </a:lnTo>
                <a:lnTo>
                  <a:pt x="341" y="133"/>
                </a:lnTo>
                <a:lnTo>
                  <a:pt x="354" y="115"/>
                </a:lnTo>
                <a:lnTo>
                  <a:pt x="384" y="114"/>
                </a:lnTo>
                <a:lnTo>
                  <a:pt x="416" y="129"/>
                </a:lnTo>
                <a:lnTo>
                  <a:pt x="435" y="152"/>
                </a:lnTo>
                <a:lnTo>
                  <a:pt x="451" y="157"/>
                </a:lnTo>
                <a:lnTo>
                  <a:pt x="454" y="174"/>
                </a:lnTo>
                <a:lnTo>
                  <a:pt x="475" y="184"/>
                </a:lnTo>
                <a:lnTo>
                  <a:pt x="483" y="197"/>
                </a:lnTo>
                <a:lnTo>
                  <a:pt x="494" y="207"/>
                </a:lnTo>
                <a:lnTo>
                  <a:pt x="521" y="208"/>
                </a:lnTo>
                <a:lnTo>
                  <a:pt x="532" y="226"/>
                </a:lnTo>
                <a:lnTo>
                  <a:pt x="546" y="261"/>
                </a:lnTo>
                <a:lnTo>
                  <a:pt x="538" y="326"/>
                </a:lnTo>
                <a:lnTo>
                  <a:pt x="540" y="365"/>
                </a:lnTo>
                <a:lnTo>
                  <a:pt x="557" y="377"/>
                </a:lnTo>
                <a:lnTo>
                  <a:pt x="560" y="359"/>
                </a:lnTo>
                <a:lnTo>
                  <a:pt x="549" y="353"/>
                </a:lnTo>
                <a:lnTo>
                  <a:pt x="551" y="339"/>
                </a:lnTo>
                <a:lnTo>
                  <a:pt x="556" y="343"/>
                </a:lnTo>
                <a:lnTo>
                  <a:pt x="568" y="347"/>
                </a:lnTo>
                <a:lnTo>
                  <a:pt x="572" y="360"/>
                </a:lnTo>
                <a:lnTo>
                  <a:pt x="579" y="346"/>
                </a:lnTo>
                <a:lnTo>
                  <a:pt x="586" y="358"/>
                </a:lnTo>
                <a:lnTo>
                  <a:pt x="563" y="400"/>
                </a:lnTo>
                <a:lnTo>
                  <a:pt x="562" y="407"/>
                </a:lnTo>
                <a:lnTo>
                  <a:pt x="576" y="414"/>
                </a:lnTo>
                <a:lnTo>
                  <a:pt x="589" y="448"/>
                </a:lnTo>
                <a:lnTo>
                  <a:pt x="605" y="464"/>
                </a:lnTo>
                <a:lnTo>
                  <a:pt x="615" y="477"/>
                </a:lnTo>
                <a:lnTo>
                  <a:pt x="627" y="477"/>
                </a:lnTo>
                <a:lnTo>
                  <a:pt x="614" y="457"/>
                </a:lnTo>
                <a:lnTo>
                  <a:pt x="624" y="460"/>
                </a:lnTo>
                <a:lnTo>
                  <a:pt x="638" y="457"/>
                </a:lnTo>
                <a:lnTo>
                  <a:pt x="631" y="464"/>
                </a:lnTo>
                <a:lnTo>
                  <a:pt x="637" y="482"/>
                </a:lnTo>
                <a:lnTo>
                  <a:pt x="643" y="505"/>
                </a:lnTo>
                <a:lnTo>
                  <a:pt x="663" y="514"/>
                </a:lnTo>
                <a:lnTo>
                  <a:pt x="668" y="529"/>
                </a:lnTo>
                <a:lnTo>
                  <a:pt x="687" y="573"/>
                </a:lnTo>
                <a:lnTo>
                  <a:pt x="709" y="573"/>
                </a:lnTo>
                <a:lnTo>
                  <a:pt x="729" y="584"/>
                </a:lnTo>
                <a:lnTo>
                  <a:pt x="761" y="627"/>
                </a:lnTo>
                <a:lnTo>
                  <a:pt x="787" y="631"/>
                </a:lnTo>
                <a:lnTo>
                  <a:pt x="787" y="640"/>
                </a:lnTo>
                <a:lnTo>
                  <a:pt x="781" y="645"/>
                </a:lnTo>
                <a:lnTo>
                  <a:pt x="761" y="636"/>
                </a:lnTo>
                <a:lnTo>
                  <a:pt x="767" y="654"/>
                </a:lnTo>
                <a:lnTo>
                  <a:pt x="792" y="647"/>
                </a:lnTo>
                <a:lnTo>
                  <a:pt x="813" y="647"/>
                </a:lnTo>
                <a:lnTo>
                  <a:pt x="823" y="636"/>
                </a:lnTo>
                <a:lnTo>
                  <a:pt x="841" y="634"/>
                </a:lnTo>
                <a:lnTo>
                  <a:pt x="851" y="616"/>
                </a:lnTo>
                <a:lnTo>
                  <a:pt x="847" y="589"/>
                </a:lnTo>
                <a:lnTo>
                  <a:pt x="856" y="560"/>
                </a:lnTo>
                <a:lnTo>
                  <a:pt x="864" y="563"/>
                </a:lnTo>
                <a:lnTo>
                  <a:pt x="857" y="457"/>
                </a:lnTo>
                <a:lnTo>
                  <a:pt x="847" y="426"/>
                </a:lnTo>
                <a:lnTo>
                  <a:pt x="754" y="274"/>
                </a:lnTo>
                <a:lnTo>
                  <a:pt x="731" y="225"/>
                </a:lnTo>
                <a:lnTo>
                  <a:pt x="741" y="225"/>
                </a:lnTo>
                <a:lnTo>
                  <a:pt x="680" y="128"/>
                </a:lnTo>
                <a:lnTo>
                  <a:pt x="638" y="26"/>
                </a:lnTo>
                <a:lnTo>
                  <a:pt x="636" y="9"/>
                </a:lnTo>
                <a:lnTo>
                  <a:pt x="624" y="6"/>
                </a:lnTo>
                <a:lnTo>
                  <a:pt x="584" y="0"/>
                </a:lnTo>
                <a:lnTo>
                  <a:pt x="573" y="12"/>
                </a:lnTo>
                <a:lnTo>
                  <a:pt x="580" y="56"/>
                </a:lnTo>
                <a:lnTo>
                  <a:pt x="563" y="55"/>
                </a:lnTo>
                <a:lnTo>
                  <a:pt x="560" y="34"/>
                </a:lnTo>
                <a:lnTo>
                  <a:pt x="286" y="51"/>
                </a:lnTo>
                <a:lnTo>
                  <a:pt x="267" y="19"/>
                </a:lnTo>
                <a:lnTo>
                  <a:pt x="2" y="4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>
            <a:off x="6927850" y="6505575"/>
            <a:ext cx="61913" cy="47625"/>
          </a:xfrm>
          <a:custGeom>
            <a:avLst/>
            <a:gdLst>
              <a:gd name="T0" fmla="*/ 0 w 44"/>
              <a:gd name="T1" fmla="*/ 2147483647 h 30"/>
              <a:gd name="T2" fmla="*/ 2147483647 w 44"/>
              <a:gd name="T3" fmla="*/ 2147483647 h 30"/>
              <a:gd name="T4" fmla="*/ 2147483647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0 w 44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" h="30">
                <a:moveTo>
                  <a:pt x="0" y="29"/>
                </a:moveTo>
                <a:lnTo>
                  <a:pt x="3" y="13"/>
                </a:lnTo>
                <a:lnTo>
                  <a:pt x="17" y="10"/>
                </a:lnTo>
                <a:lnTo>
                  <a:pt x="20" y="0"/>
                </a:lnTo>
                <a:lnTo>
                  <a:pt x="43" y="11"/>
                </a:lnTo>
                <a:lnTo>
                  <a:pt x="20" y="20"/>
                </a:lnTo>
                <a:lnTo>
                  <a:pt x="9" y="16"/>
                </a:lnTo>
                <a:lnTo>
                  <a:pt x="12" y="24"/>
                </a:lnTo>
                <a:lnTo>
                  <a:pt x="0" y="2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Freeform 10"/>
          <p:cNvSpPr>
            <a:spLocks/>
          </p:cNvSpPr>
          <p:nvPr/>
        </p:nvSpPr>
        <p:spPr bwMode="auto">
          <a:xfrm>
            <a:off x="7011988" y="6477000"/>
            <a:ext cx="52387" cy="38100"/>
          </a:xfrm>
          <a:custGeom>
            <a:avLst/>
            <a:gdLst>
              <a:gd name="T0" fmla="*/ 0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0 h 24"/>
              <a:gd name="T6" fmla="*/ 2147483647 w 36"/>
              <a:gd name="T7" fmla="*/ 2147483647 h 24"/>
              <a:gd name="T8" fmla="*/ 0 w 3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24">
                <a:moveTo>
                  <a:pt x="0" y="21"/>
                </a:moveTo>
                <a:lnTo>
                  <a:pt x="6" y="23"/>
                </a:lnTo>
                <a:lnTo>
                  <a:pt x="35" y="0"/>
                </a:lnTo>
                <a:lnTo>
                  <a:pt x="9" y="16"/>
                </a:lnTo>
                <a:lnTo>
                  <a:pt x="0" y="21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Freeform 11"/>
          <p:cNvSpPr>
            <a:spLocks/>
          </p:cNvSpPr>
          <p:nvPr/>
        </p:nvSpPr>
        <p:spPr bwMode="auto">
          <a:xfrm>
            <a:off x="7099300" y="6367463"/>
            <a:ext cx="36513" cy="74612"/>
          </a:xfrm>
          <a:custGeom>
            <a:avLst/>
            <a:gdLst>
              <a:gd name="T0" fmla="*/ 0 w 26"/>
              <a:gd name="T1" fmla="*/ 2147483647 h 47"/>
              <a:gd name="T2" fmla="*/ 2147483647 w 26"/>
              <a:gd name="T3" fmla="*/ 2147483647 h 47"/>
              <a:gd name="T4" fmla="*/ 2147483647 w 26"/>
              <a:gd name="T5" fmla="*/ 0 h 47"/>
              <a:gd name="T6" fmla="*/ 2147483647 w 26"/>
              <a:gd name="T7" fmla="*/ 2147483647 h 47"/>
              <a:gd name="T8" fmla="*/ 0 w 2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47">
                <a:moveTo>
                  <a:pt x="0" y="46"/>
                </a:moveTo>
                <a:lnTo>
                  <a:pt x="12" y="31"/>
                </a:lnTo>
                <a:lnTo>
                  <a:pt x="25" y="0"/>
                </a:lnTo>
                <a:lnTo>
                  <a:pt x="17" y="14"/>
                </a:lnTo>
                <a:lnTo>
                  <a:pt x="0" y="46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Freeform 12"/>
          <p:cNvSpPr>
            <a:spLocks/>
          </p:cNvSpPr>
          <p:nvPr/>
        </p:nvSpPr>
        <p:spPr bwMode="auto">
          <a:xfrm>
            <a:off x="6140450" y="4624388"/>
            <a:ext cx="730250" cy="854075"/>
          </a:xfrm>
          <a:custGeom>
            <a:avLst/>
            <a:gdLst>
              <a:gd name="T0" fmla="*/ 0 w 518"/>
              <a:gd name="T1" fmla="*/ 2147483647 h 538"/>
              <a:gd name="T2" fmla="*/ 2147483647 w 518"/>
              <a:gd name="T3" fmla="*/ 2147483647 h 538"/>
              <a:gd name="T4" fmla="*/ 2147483647 w 518"/>
              <a:gd name="T5" fmla="*/ 2147483647 h 538"/>
              <a:gd name="T6" fmla="*/ 2147483647 w 518"/>
              <a:gd name="T7" fmla="*/ 2147483647 h 538"/>
              <a:gd name="T8" fmla="*/ 2147483647 w 518"/>
              <a:gd name="T9" fmla="*/ 2147483647 h 538"/>
              <a:gd name="T10" fmla="*/ 2147483647 w 518"/>
              <a:gd name="T11" fmla="*/ 2147483647 h 538"/>
              <a:gd name="T12" fmla="*/ 2147483647 w 518"/>
              <a:gd name="T13" fmla="*/ 2147483647 h 538"/>
              <a:gd name="T14" fmla="*/ 2147483647 w 518"/>
              <a:gd name="T15" fmla="*/ 2147483647 h 538"/>
              <a:gd name="T16" fmla="*/ 2147483647 w 518"/>
              <a:gd name="T17" fmla="*/ 2147483647 h 538"/>
              <a:gd name="T18" fmla="*/ 2147483647 w 518"/>
              <a:gd name="T19" fmla="*/ 2147483647 h 538"/>
              <a:gd name="T20" fmla="*/ 2147483647 w 518"/>
              <a:gd name="T21" fmla="*/ 2147483647 h 538"/>
              <a:gd name="T22" fmla="*/ 2147483647 w 518"/>
              <a:gd name="T23" fmla="*/ 2147483647 h 538"/>
              <a:gd name="T24" fmla="*/ 2147483647 w 518"/>
              <a:gd name="T25" fmla="*/ 2147483647 h 538"/>
              <a:gd name="T26" fmla="*/ 2147483647 w 518"/>
              <a:gd name="T27" fmla="*/ 2147483647 h 538"/>
              <a:gd name="T28" fmla="*/ 2147483647 w 518"/>
              <a:gd name="T29" fmla="*/ 2147483647 h 538"/>
              <a:gd name="T30" fmla="*/ 2147483647 w 518"/>
              <a:gd name="T31" fmla="*/ 2147483647 h 538"/>
              <a:gd name="T32" fmla="*/ 2147483647 w 518"/>
              <a:gd name="T33" fmla="*/ 2147483647 h 538"/>
              <a:gd name="T34" fmla="*/ 2147483647 w 518"/>
              <a:gd name="T35" fmla="*/ 2147483647 h 538"/>
              <a:gd name="T36" fmla="*/ 2147483647 w 518"/>
              <a:gd name="T37" fmla="*/ 2147483647 h 538"/>
              <a:gd name="T38" fmla="*/ 2147483647 w 518"/>
              <a:gd name="T39" fmla="*/ 2147483647 h 538"/>
              <a:gd name="T40" fmla="*/ 2147483647 w 518"/>
              <a:gd name="T41" fmla="*/ 2147483647 h 538"/>
              <a:gd name="T42" fmla="*/ 2147483647 w 518"/>
              <a:gd name="T43" fmla="*/ 2147483647 h 538"/>
              <a:gd name="T44" fmla="*/ 2147483647 w 518"/>
              <a:gd name="T45" fmla="*/ 2147483647 h 538"/>
              <a:gd name="T46" fmla="*/ 2147483647 w 518"/>
              <a:gd name="T47" fmla="*/ 2147483647 h 538"/>
              <a:gd name="T48" fmla="*/ 2147483647 w 518"/>
              <a:gd name="T49" fmla="*/ 2147483647 h 538"/>
              <a:gd name="T50" fmla="*/ 2147483647 w 518"/>
              <a:gd name="T51" fmla="*/ 2147483647 h 538"/>
              <a:gd name="T52" fmla="*/ 2147483647 w 518"/>
              <a:gd name="T53" fmla="*/ 2147483647 h 538"/>
              <a:gd name="T54" fmla="*/ 2147483647 w 518"/>
              <a:gd name="T55" fmla="*/ 2147483647 h 538"/>
              <a:gd name="T56" fmla="*/ 2147483647 w 518"/>
              <a:gd name="T57" fmla="*/ 2147483647 h 538"/>
              <a:gd name="T58" fmla="*/ 2147483647 w 518"/>
              <a:gd name="T59" fmla="*/ 2147483647 h 538"/>
              <a:gd name="T60" fmla="*/ 2147483647 w 518"/>
              <a:gd name="T61" fmla="*/ 2147483647 h 538"/>
              <a:gd name="T62" fmla="*/ 2147483647 w 518"/>
              <a:gd name="T63" fmla="*/ 2147483647 h 538"/>
              <a:gd name="T64" fmla="*/ 2147483647 w 518"/>
              <a:gd name="T65" fmla="*/ 2147483647 h 538"/>
              <a:gd name="T66" fmla="*/ 2147483647 w 518"/>
              <a:gd name="T67" fmla="*/ 2147483647 h 538"/>
              <a:gd name="T68" fmla="*/ 2147483647 w 518"/>
              <a:gd name="T69" fmla="*/ 2147483647 h 538"/>
              <a:gd name="T70" fmla="*/ 2147483647 w 518"/>
              <a:gd name="T71" fmla="*/ 2147483647 h 538"/>
              <a:gd name="T72" fmla="*/ 2147483647 w 518"/>
              <a:gd name="T73" fmla="*/ 2147483647 h 538"/>
              <a:gd name="T74" fmla="*/ 2147483647 w 518"/>
              <a:gd name="T75" fmla="*/ 2147483647 h 538"/>
              <a:gd name="T76" fmla="*/ 2147483647 w 518"/>
              <a:gd name="T77" fmla="*/ 2147483647 h 538"/>
              <a:gd name="T78" fmla="*/ 2147483647 w 518"/>
              <a:gd name="T79" fmla="*/ 2147483647 h 538"/>
              <a:gd name="T80" fmla="*/ 2147483647 w 518"/>
              <a:gd name="T81" fmla="*/ 0 h 538"/>
              <a:gd name="T82" fmla="*/ 2147483647 w 518"/>
              <a:gd name="T83" fmla="*/ 2147483647 h 538"/>
              <a:gd name="T84" fmla="*/ 0 w 518"/>
              <a:gd name="T85" fmla="*/ 2147483647 h 5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18" h="538">
                <a:moveTo>
                  <a:pt x="0" y="29"/>
                </a:moveTo>
                <a:lnTo>
                  <a:pt x="68" y="279"/>
                </a:lnTo>
                <a:lnTo>
                  <a:pt x="94" y="320"/>
                </a:lnTo>
                <a:lnTo>
                  <a:pt x="102" y="351"/>
                </a:lnTo>
                <a:lnTo>
                  <a:pt x="92" y="373"/>
                </a:lnTo>
                <a:lnTo>
                  <a:pt x="88" y="406"/>
                </a:lnTo>
                <a:lnTo>
                  <a:pt x="111" y="500"/>
                </a:lnTo>
                <a:lnTo>
                  <a:pt x="130" y="532"/>
                </a:lnTo>
                <a:lnTo>
                  <a:pt x="404" y="515"/>
                </a:lnTo>
                <a:lnTo>
                  <a:pt x="407" y="536"/>
                </a:lnTo>
                <a:lnTo>
                  <a:pt x="424" y="537"/>
                </a:lnTo>
                <a:lnTo>
                  <a:pt x="417" y="493"/>
                </a:lnTo>
                <a:lnTo>
                  <a:pt x="428" y="481"/>
                </a:lnTo>
                <a:lnTo>
                  <a:pt x="468" y="487"/>
                </a:lnTo>
                <a:lnTo>
                  <a:pt x="475" y="457"/>
                </a:lnTo>
                <a:lnTo>
                  <a:pt x="468" y="454"/>
                </a:lnTo>
                <a:lnTo>
                  <a:pt x="478" y="446"/>
                </a:lnTo>
                <a:lnTo>
                  <a:pt x="463" y="439"/>
                </a:lnTo>
                <a:lnTo>
                  <a:pt x="470" y="428"/>
                </a:lnTo>
                <a:lnTo>
                  <a:pt x="469" y="414"/>
                </a:lnTo>
                <a:lnTo>
                  <a:pt x="487" y="401"/>
                </a:lnTo>
                <a:lnTo>
                  <a:pt x="481" y="386"/>
                </a:lnTo>
                <a:lnTo>
                  <a:pt x="489" y="381"/>
                </a:lnTo>
                <a:lnTo>
                  <a:pt x="494" y="366"/>
                </a:lnTo>
                <a:lnTo>
                  <a:pt x="487" y="361"/>
                </a:lnTo>
                <a:lnTo>
                  <a:pt x="500" y="351"/>
                </a:lnTo>
                <a:lnTo>
                  <a:pt x="493" y="341"/>
                </a:lnTo>
                <a:lnTo>
                  <a:pt x="505" y="341"/>
                </a:lnTo>
                <a:lnTo>
                  <a:pt x="517" y="325"/>
                </a:lnTo>
                <a:lnTo>
                  <a:pt x="512" y="320"/>
                </a:lnTo>
                <a:lnTo>
                  <a:pt x="495" y="317"/>
                </a:lnTo>
                <a:lnTo>
                  <a:pt x="482" y="302"/>
                </a:lnTo>
                <a:lnTo>
                  <a:pt x="462" y="265"/>
                </a:lnTo>
                <a:lnTo>
                  <a:pt x="450" y="260"/>
                </a:lnTo>
                <a:lnTo>
                  <a:pt x="427" y="212"/>
                </a:lnTo>
                <a:lnTo>
                  <a:pt x="394" y="191"/>
                </a:lnTo>
                <a:lnTo>
                  <a:pt x="371" y="158"/>
                </a:lnTo>
                <a:lnTo>
                  <a:pt x="313" y="115"/>
                </a:lnTo>
                <a:lnTo>
                  <a:pt x="284" y="77"/>
                </a:lnTo>
                <a:lnTo>
                  <a:pt x="222" y="38"/>
                </a:lnTo>
                <a:lnTo>
                  <a:pt x="241" y="0"/>
                </a:lnTo>
                <a:lnTo>
                  <a:pt x="125" y="14"/>
                </a:lnTo>
                <a:lnTo>
                  <a:pt x="0" y="29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Freeform 13"/>
          <p:cNvSpPr>
            <a:spLocks/>
          </p:cNvSpPr>
          <p:nvPr/>
        </p:nvSpPr>
        <p:spPr bwMode="auto">
          <a:xfrm>
            <a:off x="5292725" y="3263900"/>
            <a:ext cx="528638" cy="1069975"/>
          </a:xfrm>
          <a:custGeom>
            <a:avLst/>
            <a:gdLst>
              <a:gd name="T0" fmla="*/ 0 w 375"/>
              <a:gd name="T1" fmla="*/ 2147483647 h 674"/>
              <a:gd name="T2" fmla="*/ 2147483647 w 375"/>
              <a:gd name="T3" fmla="*/ 2147483647 h 674"/>
              <a:gd name="T4" fmla="*/ 2147483647 w 375"/>
              <a:gd name="T5" fmla="*/ 2147483647 h 674"/>
              <a:gd name="T6" fmla="*/ 2147483647 w 375"/>
              <a:gd name="T7" fmla="*/ 2147483647 h 674"/>
              <a:gd name="T8" fmla="*/ 2147483647 w 375"/>
              <a:gd name="T9" fmla="*/ 2147483647 h 674"/>
              <a:gd name="T10" fmla="*/ 2147483647 w 375"/>
              <a:gd name="T11" fmla="*/ 2147483647 h 674"/>
              <a:gd name="T12" fmla="*/ 2147483647 w 375"/>
              <a:gd name="T13" fmla="*/ 2147483647 h 674"/>
              <a:gd name="T14" fmla="*/ 2147483647 w 375"/>
              <a:gd name="T15" fmla="*/ 2147483647 h 674"/>
              <a:gd name="T16" fmla="*/ 2147483647 w 375"/>
              <a:gd name="T17" fmla="*/ 2147483647 h 674"/>
              <a:gd name="T18" fmla="*/ 2147483647 w 375"/>
              <a:gd name="T19" fmla="*/ 0 h 674"/>
              <a:gd name="T20" fmla="*/ 2147483647 w 375"/>
              <a:gd name="T21" fmla="*/ 2147483647 h 674"/>
              <a:gd name="T22" fmla="*/ 2147483647 w 375"/>
              <a:gd name="T23" fmla="*/ 2147483647 h 674"/>
              <a:gd name="T24" fmla="*/ 2147483647 w 375"/>
              <a:gd name="T25" fmla="*/ 2147483647 h 674"/>
              <a:gd name="T26" fmla="*/ 2147483647 w 375"/>
              <a:gd name="T27" fmla="*/ 2147483647 h 674"/>
              <a:gd name="T28" fmla="*/ 2147483647 w 375"/>
              <a:gd name="T29" fmla="*/ 2147483647 h 674"/>
              <a:gd name="T30" fmla="*/ 2147483647 w 375"/>
              <a:gd name="T31" fmla="*/ 2147483647 h 674"/>
              <a:gd name="T32" fmla="*/ 2147483647 w 375"/>
              <a:gd name="T33" fmla="*/ 2147483647 h 674"/>
              <a:gd name="T34" fmla="*/ 2147483647 w 375"/>
              <a:gd name="T35" fmla="*/ 2147483647 h 674"/>
              <a:gd name="T36" fmla="*/ 2147483647 w 375"/>
              <a:gd name="T37" fmla="*/ 2147483647 h 674"/>
              <a:gd name="T38" fmla="*/ 2147483647 w 375"/>
              <a:gd name="T39" fmla="*/ 2147483647 h 674"/>
              <a:gd name="T40" fmla="*/ 2147483647 w 375"/>
              <a:gd name="T41" fmla="*/ 2147483647 h 674"/>
              <a:gd name="T42" fmla="*/ 2147483647 w 375"/>
              <a:gd name="T43" fmla="*/ 2147483647 h 674"/>
              <a:gd name="T44" fmla="*/ 2147483647 w 375"/>
              <a:gd name="T45" fmla="*/ 2147483647 h 674"/>
              <a:gd name="T46" fmla="*/ 2147483647 w 375"/>
              <a:gd name="T47" fmla="*/ 2147483647 h 674"/>
              <a:gd name="T48" fmla="*/ 2147483647 w 375"/>
              <a:gd name="T49" fmla="*/ 2147483647 h 674"/>
              <a:gd name="T50" fmla="*/ 2147483647 w 375"/>
              <a:gd name="T51" fmla="*/ 2147483647 h 674"/>
              <a:gd name="T52" fmla="*/ 2147483647 w 375"/>
              <a:gd name="T53" fmla="*/ 2147483647 h 674"/>
              <a:gd name="T54" fmla="*/ 2147483647 w 375"/>
              <a:gd name="T55" fmla="*/ 2147483647 h 674"/>
              <a:gd name="T56" fmla="*/ 2147483647 w 375"/>
              <a:gd name="T57" fmla="*/ 2147483647 h 674"/>
              <a:gd name="T58" fmla="*/ 2147483647 w 375"/>
              <a:gd name="T59" fmla="*/ 2147483647 h 674"/>
              <a:gd name="T60" fmla="*/ 2147483647 w 375"/>
              <a:gd name="T61" fmla="*/ 2147483647 h 674"/>
              <a:gd name="T62" fmla="*/ 2147483647 w 375"/>
              <a:gd name="T63" fmla="*/ 2147483647 h 674"/>
              <a:gd name="T64" fmla="*/ 2147483647 w 375"/>
              <a:gd name="T65" fmla="*/ 2147483647 h 674"/>
              <a:gd name="T66" fmla="*/ 2147483647 w 375"/>
              <a:gd name="T67" fmla="*/ 2147483647 h 674"/>
              <a:gd name="T68" fmla="*/ 2147483647 w 375"/>
              <a:gd name="T69" fmla="*/ 2147483647 h 674"/>
              <a:gd name="T70" fmla="*/ 2147483647 w 375"/>
              <a:gd name="T71" fmla="*/ 2147483647 h 674"/>
              <a:gd name="T72" fmla="*/ 2147483647 w 375"/>
              <a:gd name="T73" fmla="*/ 2147483647 h 674"/>
              <a:gd name="T74" fmla="*/ 2147483647 w 375"/>
              <a:gd name="T75" fmla="*/ 2147483647 h 674"/>
              <a:gd name="T76" fmla="*/ 0 w 375"/>
              <a:gd name="T77" fmla="*/ 2147483647 h 6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75" h="674">
                <a:moveTo>
                  <a:pt x="0" y="297"/>
                </a:moveTo>
                <a:lnTo>
                  <a:pt x="8" y="277"/>
                </a:lnTo>
                <a:lnTo>
                  <a:pt x="33" y="236"/>
                </a:lnTo>
                <a:lnTo>
                  <a:pt x="46" y="191"/>
                </a:lnTo>
                <a:lnTo>
                  <a:pt x="33" y="158"/>
                </a:lnTo>
                <a:lnTo>
                  <a:pt x="97" y="109"/>
                </a:lnTo>
                <a:lnTo>
                  <a:pt x="111" y="83"/>
                </a:lnTo>
                <a:lnTo>
                  <a:pt x="111" y="71"/>
                </a:lnTo>
                <a:lnTo>
                  <a:pt x="64" y="17"/>
                </a:lnTo>
                <a:lnTo>
                  <a:pt x="314" y="0"/>
                </a:lnTo>
                <a:lnTo>
                  <a:pt x="320" y="42"/>
                </a:lnTo>
                <a:lnTo>
                  <a:pt x="345" y="90"/>
                </a:lnTo>
                <a:lnTo>
                  <a:pt x="367" y="347"/>
                </a:lnTo>
                <a:lnTo>
                  <a:pt x="361" y="400"/>
                </a:lnTo>
                <a:lnTo>
                  <a:pt x="374" y="431"/>
                </a:lnTo>
                <a:lnTo>
                  <a:pt x="360" y="489"/>
                </a:lnTo>
                <a:lnTo>
                  <a:pt x="341" y="516"/>
                </a:lnTo>
                <a:lnTo>
                  <a:pt x="331" y="557"/>
                </a:lnTo>
                <a:lnTo>
                  <a:pt x="340" y="569"/>
                </a:lnTo>
                <a:lnTo>
                  <a:pt x="332" y="595"/>
                </a:lnTo>
                <a:lnTo>
                  <a:pt x="337" y="604"/>
                </a:lnTo>
                <a:lnTo>
                  <a:pt x="307" y="616"/>
                </a:lnTo>
                <a:lnTo>
                  <a:pt x="301" y="658"/>
                </a:lnTo>
                <a:lnTo>
                  <a:pt x="258" y="643"/>
                </a:lnTo>
                <a:lnTo>
                  <a:pt x="236" y="664"/>
                </a:lnTo>
                <a:lnTo>
                  <a:pt x="237" y="673"/>
                </a:lnTo>
                <a:lnTo>
                  <a:pt x="222" y="672"/>
                </a:lnTo>
                <a:lnTo>
                  <a:pt x="208" y="644"/>
                </a:lnTo>
                <a:lnTo>
                  <a:pt x="200" y="605"/>
                </a:lnTo>
                <a:lnTo>
                  <a:pt x="184" y="579"/>
                </a:lnTo>
                <a:lnTo>
                  <a:pt x="159" y="569"/>
                </a:lnTo>
                <a:lnTo>
                  <a:pt x="128" y="544"/>
                </a:lnTo>
                <a:lnTo>
                  <a:pt x="117" y="509"/>
                </a:lnTo>
                <a:lnTo>
                  <a:pt x="135" y="458"/>
                </a:lnTo>
                <a:lnTo>
                  <a:pt x="119" y="447"/>
                </a:lnTo>
                <a:lnTo>
                  <a:pt x="82" y="448"/>
                </a:lnTo>
                <a:lnTo>
                  <a:pt x="76" y="414"/>
                </a:lnTo>
                <a:lnTo>
                  <a:pt x="15" y="351"/>
                </a:lnTo>
                <a:lnTo>
                  <a:pt x="0" y="29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Freeform 14"/>
          <p:cNvSpPr>
            <a:spLocks/>
          </p:cNvSpPr>
          <p:nvPr/>
        </p:nvSpPr>
        <p:spPr bwMode="auto">
          <a:xfrm>
            <a:off x="4648200" y="3103563"/>
            <a:ext cx="801688" cy="601662"/>
          </a:xfrm>
          <a:custGeom>
            <a:avLst/>
            <a:gdLst>
              <a:gd name="T0" fmla="*/ 0 w 569"/>
              <a:gd name="T1" fmla="*/ 2147483647 h 379"/>
              <a:gd name="T2" fmla="*/ 0 w 569"/>
              <a:gd name="T3" fmla="*/ 2147483647 h 379"/>
              <a:gd name="T4" fmla="*/ 2147483647 w 569"/>
              <a:gd name="T5" fmla="*/ 2147483647 h 379"/>
              <a:gd name="T6" fmla="*/ 2147483647 w 569"/>
              <a:gd name="T7" fmla="*/ 2147483647 h 379"/>
              <a:gd name="T8" fmla="*/ 2147483647 w 569"/>
              <a:gd name="T9" fmla="*/ 2147483647 h 379"/>
              <a:gd name="T10" fmla="*/ 2147483647 w 569"/>
              <a:gd name="T11" fmla="*/ 2147483647 h 379"/>
              <a:gd name="T12" fmla="*/ 2147483647 w 569"/>
              <a:gd name="T13" fmla="*/ 2147483647 h 379"/>
              <a:gd name="T14" fmla="*/ 2147483647 w 569"/>
              <a:gd name="T15" fmla="*/ 2147483647 h 379"/>
              <a:gd name="T16" fmla="*/ 2147483647 w 569"/>
              <a:gd name="T17" fmla="*/ 2147483647 h 379"/>
              <a:gd name="T18" fmla="*/ 2147483647 w 569"/>
              <a:gd name="T19" fmla="*/ 2147483647 h 379"/>
              <a:gd name="T20" fmla="*/ 2147483647 w 569"/>
              <a:gd name="T21" fmla="*/ 2147483647 h 379"/>
              <a:gd name="T22" fmla="*/ 2147483647 w 569"/>
              <a:gd name="T23" fmla="*/ 2147483647 h 379"/>
              <a:gd name="T24" fmla="*/ 2147483647 w 569"/>
              <a:gd name="T25" fmla="*/ 2147483647 h 379"/>
              <a:gd name="T26" fmla="*/ 2147483647 w 569"/>
              <a:gd name="T27" fmla="*/ 2147483647 h 379"/>
              <a:gd name="T28" fmla="*/ 2147483647 w 569"/>
              <a:gd name="T29" fmla="*/ 2147483647 h 379"/>
              <a:gd name="T30" fmla="*/ 2147483647 w 569"/>
              <a:gd name="T31" fmla="*/ 2147483647 h 379"/>
              <a:gd name="T32" fmla="*/ 2147483647 w 569"/>
              <a:gd name="T33" fmla="*/ 2147483647 h 379"/>
              <a:gd name="T34" fmla="*/ 2147483647 w 569"/>
              <a:gd name="T35" fmla="*/ 2147483647 h 379"/>
              <a:gd name="T36" fmla="*/ 2147483647 w 569"/>
              <a:gd name="T37" fmla="*/ 2147483647 h 379"/>
              <a:gd name="T38" fmla="*/ 2147483647 w 569"/>
              <a:gd name="T39" fmla="*/ 2147483647 h 379"/>
              <a:gd name="T40" fmla="*/ 2147483647 w 569"/>
              <a:gd name="T41" fmla="*/ 2147483647 h 379"/>
              <a:gd name="T42" fmla="*/ 2147483647 w 569"/>
              <a:gd name="T43" fmla="*/ 0 h 379"/>
              <a:gd name="T44" fmla="*/ 2147483647 w 569"/>
              <a:gd name="T45" fmla="*/ 2147483647 h 379"/>
              <a:gd name="T46" fmla="*/ 0 w 569"/>
              <a:gd name="T47" fmla="*/ 2147483647 h 3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69" h="379">
                <a:moveTo>
                  <a:pt x="0" y="8"/>
                </a:moveTo>
                <a:lnTo>
                  <a:pt x="0" y="37"/>
                </a:lnTo>
                <a:lnTo>
                  <a:pt x="11" y="59"/>
                </a:lnTo>
                <a:lnTo>
                  <a:pt x="4" y="80"/>
                </a:lnTo>
                <a:lnTo>
                  <a:pt x="10" y="132"/>
                </a:lnTo>
                <a:lnTo>
                  <a:pt x="38" y="206"/>
                </a:lnTo>
                <a:lnTo>
                  <a:pt x="38" y="230"/>
                </a:lnTo>
                <a:lnTo>
                  <a:pt x="56" y="264"/>
                </a:lnTo>
                <a:lnTo>
                  <a:pt x="64" y="322"/>
                </a:lnTo>
                <a:lnTo>
                  <a:pt x="60" y="339"/>
                </a:lnTo>
                <a:lnTo>
                  <a:pt x="70" y="357"/>
                </a:lnTo>
                <a:lnTo>
                  <a:pt x="437" y="350"/>
                </a:lnTo>
                <a:lnTo>
                  <a:pt x="465" y="378"/>
                </a:lnTo>
                <a:lnTo>
                  <a:pt x="490" y="337"/>
                </a:lnTo>
                <a:lnTo>
                  <a:pt x="503" y="292"/>
                </a:lnTo>
                <a:lnTo>
                  <a:pt x="490" y="259"/>
                </a:lnTo>
                <a:lnTo>
                  <a:pt x="554" y="210"/>
                </a:lnTo>
                <a:lnTo>
                  <a:pt x="568" y="184"/>
                </a:lnTo>
                <a:lnTo>
                  <a:pt x="568" y="172"/>
                </a:lnTo>
                <a:lnTo>
                  <a:pt x="521" y="118"/>
                </a:lnTo>
                <a:lnTo>
                  <a:pt x="474" y="61"/>
                </a:lnTo>
                <a:lnTo>
                  <a:pt x="465" y="0"/>
                </a:lnTo>
                <a:lnTo>
                  <a:pt x="12" y="9"/>
                </a:lnTo>
                <a:lnTo>
                  <a:pt x="0" y="8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Freeform 15"/>
          <p:cNvSpPr>
            <a:spLocks/>
          </p:cNvSpPr>
          <p:nvPr/>
        </p:nvSpPr>
        <p:spPr bwMode="auto">
          <a:xfrm>
            <a:off x="4984750" y="5114925"/>
            <a:ext cx="755650" cy="750888"/>
          </a:xfrm>
          <a:custGeom>
            <a:avLst/>
            <a:gdLst>
              <a:gd name="T0" fmla="*/ 2147483647 w 535"/>
              <a:gd name="T1" fmla="*/ 2147483647 h 473"/>
              <a:gd name="T2" fmla="*/ 2147483647 w 535"/>
              <a:gd name="T3" fmla="*/ 2147483647 h 473"/>
              <a:gd name="T4" fmla="*/ 2147483647 w 535"/>
              <a:gd name="T5" fmla="*/ 2147483647 h 473"/>
              <a:gd name="T6" fmla="*/ 2147483647 w 535"/>
              <a:gd name="T7" fmla="*/ 2147483647 h 473"/>
              <a:gd name="T8" fmla="*/ 2147483647 w 535"/>
              <a:gd name="T9" fmla="*/ 2147483647 h 473"/>
              <a:gd name="T10" fmla="*/ 2147483647 w 535"/>
              <a:gd name="T11" fmla="*/ 2147483647 h 473"/>
              <a:gd name="T12" fmla="*/ 2147483647 w 535"/>
              <a:gd name="T13" fmla="*/ 2147483647 h 473"/>
              <a:gd name="T14" fmla="*/ 2147483647 w 535"/>
              <a:gd name="T15" fmla="*/ 2147483647 h 473"/>
              <a:gd name="T16" fmla="*/ 2147483647 w 535"/>
              <a:gd name="T17" fmla="*/ 2147483647 h 473"/>
              <a:gd name="T18" fmla="*/ 2147483647 w 535"/>
              <a:gd name="T19" fmla="*/ 2147483647 h 473"/>
              <a:gd name="T20" fmla="*/ 2147483647 w 535"/>
              <a:gd name="T21" fmla="*/ 2147483647 h 473"/>
              <a:gd name="T22" fmla="*/ 2147483647 w 535"/>
              <a:gd name="T23" fmla="*/ 2147483647 h 473"/>
              <a:gd name="T24" fmla="*/ 2147483647 w 535"/>
              <a:gd name="T25" fmla="*/ 2147483647 h 473"/>
              <a:gd name="T26" fmla="*/ 2147483647 w 535"/>
              <a:gd name="T27" fmla="*/ 2147483647 h 473"/>
              <a:gd name="T28" fmla="*/ 2147483647 w 535"/>
              <a:gd name="T29" fmla="*/ 2147483647 h 473"/>
              <a:gd name="T30" fmla="*/ 2147483647 w 535"/>
              <a:gd name="T31" fmla="*/ 2147483647 h 473"/>
              <a:gd name="T32" fmla="*/ 2147483647 w 535"/>
              <a:gd name="T33" fmla="*/ 2147483647 h 473"/>
              <a:gd name="T34" fmla="*/ 2147483647 w 535"/>
              <a:gd name="T35" fmla="*/ 2147483647 h 473"/>
              <a:gd name="T36" fmla="*/ 2147483647 w 535"/>
              <a:gd name="T37" fmla="*/ 2147483647 h 473"/>
              <a:gd name="T38" fmla="*/ 2147483647 w 535"/>
              <a:gd name="T39" fmla="*/ 2147483647 h 473"/>
              <a:gd name="T40" fmla="*/ 2147483647 w 535"/>
              <a:gd name="T41" fmla="*/ 2147483647 h 473"/>
              <a:gd name="T42" fmla="*/ 2147483647 w 535"/>
              <a:gd name="T43" fmla="*/ 2147483647 h 473"/>
              <a:gd name="T44" fmla="*/ 2147483647 w 535"/>
              <a:gd name="T45" fmla="*/ 2147483647 h 473"/>
              <a:gd name="T46" fmla="*/ 2147483647 w 535"/>
              <a:gd name="T47" fmla="*/ 2147483647 h 473"/>
              <a:gd name="T48" fmla="*/ 2147483647 w 535"/>
              <a:gd name="T49" fmla="*/ 2147483647 h 473"/>
              <a:gd name="T50" fmla="*/ 2147483647 w 535"/>
              <a:gd name="T51" fmla="*/ 2147483647 h 473"/>
              <a:gd name="T52" fmla="*/ 2147483647 w 535"/>
              <a:gd name="T53" fmla="*/ 2147483647 h 473"/>
              <a:gd name="T54" fmla="*/ 2147483647 w 535"/>
              <a:gd name="T55" fmla="*/ 2147483647 h 473"/>
              <a:gd name="T56" fmla="*/ 2147483647 w 535"/>
              <a:gd name="T57" fmla="*/ 2147483647 h 473"/>
              <a:gd name="T58" fmla="*/ 2147483647 w 535"/>
              <a:gd name="T59" fmla="*/ 2147483647 h 473"/>
              <a:gd name="T60" fmla="*/ 2147483647 w 535"/>
              <a:gd name="T61" fmla="*/ 2147483647 h 473"/>
              <a:gd name="T62" fmla="*/ 2147483647 w 535"/>
              <a:gd name="T63" fmla="*/ 2147483647 h 473"/>
              <a:gd name="T64" fmla="*/ 2147483647 w 535"/>
              <a:gd name="T65" fmla="*/ 2147483647 h 473"/>
              <a:gd name="T66" fmla="*/ 2147483647 w 535"/>
              <a:gd name="T67" fmla="*/ 2147483647 h 473"/>
              <a:gd name="T68" fmla="*/ 2147483647 w 535"/>
              <a:gd name="T69" fmla="*/ 2147483647 h 473"/>
              <a:gd name="T70" fmla="*/ 2147483647 w 535"/>
              <a:gd name="T71" fmla="*/ 2147483647 h 473"/>
              <a:gd name="T72" fmla="*/ 2147483647 w 535"/>
              <a:gd name="T73" fmla="*/ 2147483647 h 473"/>
              <a:gd name="T74" fmla="*/ 2147483647 w 535"/>
              <a:gd name="T75" fmla="*/ 2147483647 h 473"/>
              <a:gd name="T76" fmla="*/ 2147483647 w 535"/>
              <a:gd name="T77" fmla="*/ 2147483647 h 473"/>
              <a:gd name="T78" fmla="*/ 2147483647 w 535"/>
              <a:gd name="T79" fmla="*/ 2147483647 h 473"/>
              <a:gd name="T80" fmla="*/ 2147483647 w 535"/>
              <a:gd name="T81" fmla="*/ 2147483647 h 473"/>
              <a:gd name="T82" fmla="*/ 2147483647 w 535"/>
              <a:gd name="T83" fmla="*/ 2147483647 h 473"/>
              <a:gd name="T84" fmla="*/ 2147483647 w 535"/>
              <a:gd name="T85" fmla="*/ 2147483647 h 473"/>
              <a:gd name="T86" fmla="*/ 2147483647 w 535"/>
              <a:gd name="T87" fmla="*/ 2147483647 h 473"/>
              <a:gd name="T88" fmla="*/ 2147483647 w 535"/>
              <a:gd name="T89" fmla="*/ 2147483647 h 473"/>
              <a:gd name="T90" fmla="*/ 2147483647 w 535"/>
              <a:gd name="T91" fmla="*/ 0 h 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5" h="473">
                <a:moveTo>
                  <a:pt x="0" y="4"/>
                </a:moveTo>
                <a:lnTo>
                  <a:pt x="5" y="130"/>
                </a:lnTo>
                <a:lnTo>
                  <a:pt x="20" y="146"/>
                </a:lnTo>
                <a:lnTo>
                  <a:pt x="25" y="178"/>
                </a:lnTo>
                <a:lnTo>
                  <a:pt x="55" y="223"/>
                </a:lnTo>
                <a:lnTo>
                  <a:pt x="53" y="261"/>
                </a:lnTo>
                <a:lnTo>
                  <a:pt x="37" y="298"/>
                </a:lnTo>
                <a:lnTo>
                  <a:pt x="37" y="318"/>
                </a:lnTo>
                <a:lnTo>
                  <a:pt x="43" y="339"/>
                </a:lnTo>
                <a:lnTo>
                  <a:pt x="40" y="359"/>
                </a:lnTo>
                <a:lnTo>
                  <a:pt x="31" y="372"/>
                </a:lnTo>
                <a:lnTo>
                  <a:pt x="18" y="389"/>
                </a:lnTo>
                <a:lnTo>
                  <a:pt x="27" y="399"/>
                </a:lnTo>
                <a:lnTo>
                  <a:pt x="98" y="390"/>
                </a:lnTo>
                <a:lnTo>
                  <a:pt x="156" y="414"/>
                </a:lnTo>
                <a:lnTo>
                  <a:pt x="211" y="411"/>
                </a:lnTo>
                <a:lnTo>
                  <a:pt x="205" y="395"/>
                </a:lnTo>
                <a:lnTo>
                  <a:pt x="223" y="380"/>
                </a:lnTo>
                <a:lnTo>
                  <a:pt x="262" y="389"/>
                </a:lnTo>
                <a:lnTo>
                  <a:pt x="267" y="417"/>
                </a:lnTo>
                <a:lnTo>
                  <a:pt x="279" y="413"/>
                </a:lnTo>
                <a:lnTo>
                  <a:pt x="295" y="419"/>
                </a:lnTo>
                <a:lnTo>
                  <a:pt x="311" y="436"/>
                </a:lnTo>
                <a:lnTo>
                  <a:pt x="315" y="452"/>
                </a:lnTo>
                <a:lnTo>
                  <a:pt x="332" y="454"/>
                </a:lnTo>
                <a:lnTo>
                  <a:pt x="347" y="464"/>
                </a:lnTo>
                <a:lnTo>
                  <a:pt x="360" y="460"/>
                </a:lnTo>
                <a:lnTo>
                  <a:pt x="372" y="447"/>
                </a:lnTo>
                <a:lnTo>
                  <a:pt x="370" y="436"/>
                </a:lnTo>
                <a:lnTo>
                  <a:pt x="387" y="450"/>
                </a:lnTo>
                <a:lnTo>
                  <a:pt x="395" y="438"/>
                </a:lnTo>
                <a:lnTo>
                  <a:pt x="407" y="462"/>
                </a:lnTo>
                <a:lnTo>
                  <a:pt x="424" y="450"/>
                </a:lnTo>
                <a:lnTo>
                  <a:pt x="430" y="443"/>
                </a:lnTo>
                <a:lnTo>
                  <a:pt x="424" y="436"/>
                </a:lnTo>
                <a:lnTo>
                  <a:pt x="425" y="415"/>
                </a:lnTo>
                <a:lnTo>
                  <a:pt x="430" y="415"/>
                </a:lnTo>
                <a:lnTo>
                  <a:pt x="445" y="417"/>
                </a:lnTo>
                <a:lnTo>
                  <a:pt x="449" y="431"/>
                </a:lnTo>
                <a:lnTo>
                  <a:pt x="466" y="430"/>
                </a:lnTo>
                <a:lnTo>
                  <a:pt x="481" y="440"/>
                </a:lnTo>
                <a:lnTo>
                  <a:pt x="484" y="437"/>
                </a:lnTo>
                <a:lnTo>
                  <a:pt x="490" y="448"/>
                </a:lnTo>
                <a:lnTo>
                  <a:pt x="501" y="455"/>
                </a:lnTo>
                <a:lnTo>
                  <a:pt x="496" y="472"/>
                </a:lnTo>
                <a:lnTo>
                  <a:pt x="511" y="455"/>
                </a:lnTo>
                <a:lnTo>
                  <a:pt x="521" y="466"/>
                </a:lnTo>
                <a:lnTo>
                  <a:pt x="521" y="454"/>
                </a:lnTo>
                <a:lnTo>
                  <a:pt x="534" y="450"/>
                </a:lnTo>
                <a:lnTo>
                  <a:pt x="534" y="442"/>
                </a:lnTo>
                <a:lnTo>
                  <a:pt x="520" y="440"/>
                </a:lnTo>
                <a:lnTo>
                  <a:pt x="512" y="431"/>
                </a:lnTo>
                <a:lnTo>
                  <a:pt x="500" y="433"/>
                </a:lnTo>
                <a:lnTo>
                  <a:pt x="495" y="420"/>
                </a:lnTo>
                <a:lnTo>
                  <a:pt x="481" y="420"/>
                </a:lnTo>
                <a:lnTo>
                  <a:pt x="468" y="397"/>
                </a:lnTo>
                <a:lnTo>
                  <a:pt x="476" y="391"/>
                </a:lnTo>
                <a:lnTo>
                  <a:pt x="487" y="385"/>
                </a:lnTo>
                <a:lnTo>
                  <a:pt x="489" y="372"/>
                </a:lnTo>
                <a:lnTo>
                  <a:pt x="498" y="371"/>
                </a:lnTo>
                <a:lnTo>
                  <a:pt x="512" y="358"/>
                </a:lnTo>
                <a:lnTo>
                  <a:pt x="508" y="353"/>
                </a:lnTo>
                <a:lnTo>
                  <a:pt x="508" y="329"/>
                </a:lnTo>
                <a:lnTo>
                  <a:pt x="493" y="341"/>
                </a:lnTo>
                <a:lnTo>
                  <a:pt x="476" y="344"/>
                </a:lnTo>
                <a:lnTo>
                  <a:pt x="464" y="364"/>
                </a:lnTo>
                <a:lnTo>
                  <a:pt x="441" y="353"/>
                </a:lnTo>
                <a:lnTo>
                  <a:pt x="445" y="345"/>
                </a:lnTo>
                <a:lnTo>
                  <a:pt x="455" y="341"/>
                </a:lnTo>
                <a:lnTo>
                  <a:pt x="455" y="345"/>
                </a:lnTo>
                <a:lnTo>
                  <a:pt x="461" y="332"/>
                </a:lnTo>
                <a:lnTo>
                  <a:pt x="453" y="337"/>
                </a:lnTo>
                <a:lnTo>
                  <a:pt x="449" y="331"/>
                </a:lnTo>
                <a:lnTo>
                  <a:pt x="447" y="337"/>
                </a:lnTo>
                <a:lnTo>
                  <a:pt x="437" y="332"/>
                </a:lnTo>
                <a:lnTo>
                  <a:pt x="427" y="345"/>
                </a:lnTo>
                <a:lnTo>
                  <a:pt x="412" y="349"/>
                </a:lnTo>
                <a:lnTo>
                  <a:pt x="381" y="341"/>
                </a:lnTo>
                <a:lnTo>
                  <a:pt x="380" y="334"/>
                </a:lnTo>
                <a:lnTo>
                  <a:pt x="398" y="308"/>
                </a:lnTo>
                <a:lnTo>
                  <a:pt x="415" y="308"/>
                </a:lnTo>
                <a:lnTo>
                  <a:pt x="427" y="319"/>
                </a:lnTo>
                <a:lnTo>
                  <a:pt x="472" y="328"/>
                </a:lnTo>
                <a:lnTo>
                  <a:pt x="438" y="271"/>
                </a:lnTo>
                <a:lnTo>
                  <a:pt x="445" y="231"/>
                </a:lnTo>
                <a:lnTo>
                  <a:pt x="252" y="239"/>
                </a:lnTo>
                <a:lnTo>
                  <a:pt x="254" y="217"/>
                </a:lnTo>
                <a:lnTo>
                  <a:pt x="275" y="150"/>
                </a:lnTo>
                <a:lnTo>
                  <a:pt x="309" y="106"/>
                </a:lnTo>
                <a:lnTo>
                  <a:pt x="298" y="93"/>
                </a:lnTo>
                <a:lnTo>
                  <a:pt x="302" y="50"/>
                </a:lnTo>
                <a:lnTo>
                  <a:pt x="285" y="0"/>
                </a:lnTo>
                <a:lnTo>
                  <a:pt x="0" y="4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Freeform 16"/>
          <p:cNvSpPr>
            <a:spLocks/>
          </p:cNvSpPr>
          <p:nvPr/>
        </p:nvSpPr>
        <p:spPr bwMode="auto">
          <a:xfrm>
            <a:off x="5373688" y="2324100"/>
            <a:ext cx="773112" cy="447675"/>
          </a:xfrm>
          <a:custGeom>
            <a:avLst/>
            <a:gdLst>
              <a:gd name="T0" fmla="*/ 2147483647 w 546"/>
              <a:gd name="T1" fmla="*/ 2147483647 h 282"/>
              <a:gd name="T2" fmla="*/ 2147483647 w 546"/>
              <a:gd name="T3" fmla="*/ 2147483647 h 282"/>
              <a:gd name="T4" fmla="*/ 2147483647 w 546"/>
              <a:gd name="T5" fmla="*/ 2147483647 h 282"/>
              <a:gd name="T6" fmla="*/ 2147483647 w 546"/>
              <a:gd name="T7" fmla="*/ 2147483647 h 282"/>
              <a:gd name="T8" fmla="*/ 2147483647 w 546"/>
              <a:gd name="T9" fmla="*/ 2147483647 h 282"/>
              <a:gd name="T10" fmla="*/ 2147483647 w 546"/>
              <a:gd name="T11" fmla="*/ 2147483647 h 282"/>
              <a:gd name="T12" fmla="*/ 2147483647 w 546"/>
              <a:gd name="T13" fmla="*/ 2147483647 h 282"/>
              <a:gd name="T14" fmla="*/ 2147483647 w 546"/>
              <a:gd name="T15" fmla="*/ 2147483647 h 282"/>
              <a:gd name="T16" fmla="*/ 2147483647 w 546"/>
              <a:gd name="T17" fmla="*/ 2147483647 h 282"/>
              <a:gd name="T18" fmla="*/ 2147483647 w 546"/>
              <a:gd name="T19" fmla="*/ 2147483647 h 282"/>
              <a:gd name="T20" fmla="*/ 2147483647 w 546"/>
              <a:gd name="T21" fmla="*/ 2147483647 h 282"/>
              <a:gd name="T22" fmla="*/ 2147483647 w 546"/>
              <a:gd name="T23" fmla="*/ 2147483647 h 282"/>
              <a:gd name="T24" fmla="*/ 2147483647 w 546"/>
              <a:gd name="T25" fmla="*/ 2147483647 h 282"/>
              <a:gd name="T26" fmla="*/ 2147483647 w 546"/>
              <a:gd name="T27" fmla="*/ 2147483647 h 282"/>
              <a:gd name="T28" fmla="*/ 2147483647 w 546"/>
              <a:gd name="T29" fmla="*/ 2147483647 h 282"/>
              <a:gd name="T30" fmla="*/ 2147483647 w 546"/>
              <a:gd name="T31" fmla="*/ 2147483647 h 282"/>
              <a:gd name="T32" fmla="*/ 2147483647 w 546"/>
              <a:gd name="T33" fmla="*/ 2147483647 h 282"/>
              <a:gd name="T34" fmla="*/ 2147483647 w 546"/>
              <a:gd name="T35" fmla="*/ 2147483647 h 282"/>
              <a:gd name="T36" fmla="*/ 2147483647 w 546"/>
              <a:gd name="T37" fmla="*/ 2147483647 h 282"/>
              <a:gd name="T38" fmla="*/ 2147483647 w 546"/>
              <a:gd name="T39" fmla="*/ 2147483647 h 282"/>
              <a:gd name="T40" fmla="*/ 2147483647 w 546"/>
              <a:gd name="T41" fmla="*/ 2147483647 h 282"/>
              <a:gd name="T42" fmla="*/ 2147483647 w 546"/>
              <a:gd name="T43" fmla="*/ 2147483647 h 282"/>
              <a:gd name="T44" fmla="*/ 2147483647 w 546"/>
              <a:gd name="T45" fmla="*/ 2147483647 h 282"/>
              <a:gd name="T46" fmla="*/ 2147483647 w 546"/>
              <a:gd name="T47" fmla="*/ 2147483647 h 282"/>
              <a:gd name="T48" fmla="*/ 2147483647 w 546"/>
              <a:gd name="T49" fmla="*/ 2147483647 h 282"/>
              <a:gd name="T50" fmla="*/ 2147483647 w 546"/>
              <a:gd name="T51" fmla="*/ 2147483647 h 282"/>
              <a:gd name="T52" fmla="*/ 2147483647 w 546"/>
              <a:gd name="T53" fmla="*/ 2147483647 h 282"/>
              <a:gd name="T54" fmla="*/ 2147483647 w 546"/>
              <a:gd name="T55" fmla="*/ 2147483647 h 282"/>
              <a:gd name="T56" fmla="*/ 2147483647 w 546"/>
              <a:gd name="T57" fmla="*/ 2147483647 h 282"/>
              <a:gd name="T58" fmla="*/ 2147483647 w 546"/>
              <a:gd name="T59" fmla="*/ 2147483647 h 282"/>
              <a:gd name="T60" fmla="*/ 2147483647 w 546"/>
              <a:gd name="T61" fmla="*/ 2147483647 h 282"/>
              <a:gd name="T62" fmla="*/ 2147483647 w 546"/>
              <a:gd name="T63" fmla="*/ 0 h 282"/>
              <a:gd name="T64" fmla="*/ 2147483647 w 546"/>
              <a:gd name="T65" fmla="*/ 2147483647 h 282"/>
              <a:gd name="T66" fmla="*/ 2147483647 w 546"/>
              <a:gd name="T67" fmla="*/ 2147483647 h 282"/>
              <a:gd name="T68" fmla="*/ 2147483647 w 546"/>
              <a:gd name="T69" fmla="*/ 2147483647 h 282"/>
              <a:gd name="T70" fmla="*/ 2147483647 w 546"/>
              <a:gd name="T71" fmla="*/ 2147483647 h 282"/>
              <a:gd name="T72" fmla="*/ 2147483647 w 546"/>
              <a:gd name="T73" fmla="*/ 2147483647 h 282"/>
              <a:gd name="T74" fmla="*/ 0 w 546"/>
              <a:gd name="T75" fmla="*/ 2147483647 h 2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46" h="282">
                <a:moveTo>
                  <a:pt x="0" y="121"/>
                </a:moveTo>
                <a:lnTo>
                  <a:pt x="43" y="151"/>
                </a:lnTo>
                <a:lnTo>
                  <a:pt x="148" y="179"/>
                </a:lnTo>
                <a:lnTo>
                  <a:pt x="195" y="184"/>
                </a:lnTo>
                <a:lnTo>
                  <a:pt x="202" y="201"/>
                </a:lnTo>
                <a:lnTo>
                  <a:pt x="222" y="207"/>
                </a:lnTo>
                <a:lnTo>
                  <a:pt x="248" y="281"/>
                </a:lnTo>
                <a:lnTo>
                  <a:pt x="272" y="223"/>
                </a:lnTo>
                <a:lnTo>
                  <a:pt x="277" y="210"/>
                </a:lnTo>
                <a:lnTo>
                  <a:pt x="284" y="202"/>
                </a:lnTo>
                <a:lnTo>
                  <a:pt x="284" y="193"/>
                </a:lnTo>
                <a:lnTo>
                  <a:pt x="293" y="178"/>
                </a:lnTo>
                <a:lnTo>
                  <a:pt x="296" y="179"/>
                </a:lnTo>
                <a:lnTo>
                  <a:pt x="293" y="188"/>
                </a:lnTo>
                <a:lnTo>
                  <a:pt x="294" y="203"/>
                </a:lnTo>
                <a:lnTo>
                  <a:pt x="303" y="200"/>
                </a:lnTo>
                <a:lnTo>
                  <a:pt x="309" y="182"/>
                </a:lnTo>
                <a:lnTo>
                  <a:pt x="321" y="184"/>
                </a:lnTo>
                <a:lnTo>
                  <a:pt x="327" y="176"/>
                </a:lnTo>
                <a:lnTo>
                  <a:pt x="329" y="180"/>
                </a:lnTo>
                <a:lnTo>
                  <a:pt x="316" y="207"/>
                </a:lnTo>
                <a:lnTo>
                  <a:pt x="325" y="210"/>
                </a:lnTo>
                <a:lnTo>
                  <a:pt x="333" y="194"/>
                </a:lnTo>
                <a:lnTo>
                  <a:pt x="345" y="188"/>
                </a:lnTo>
                <a:lnTo>
                  <a:pt x="352" y="168"/>
                </a:lnTo>
                <a:lnTo>
                  <a:pt x="383" y="163"/>
                </a:lnTo>
                <a:lnTo>
                  <a:pt x="398" y="161"/>
                </a:lnTo>
                <a:lnTo>
                  <a:pt x="422" y="144"/>
                </a:lnTo>
                <a:lnTo>
                  <a:pt x="457" y="150"/>
                </a:lnTo>
                <a:lnTo>
                  <a:pt x="480" y="166"/>
                </a:lnTo>
                <a:lnTo>
                  <a:pt x="482" y="145"/>
                </a:lnTo>
                <a:lnTo>
                  <a:pt x="494" y="145"/>
                </a:lnTo>
                <a:lnTo>
                  <a:pt x="523" y="147"/>
                </a:lnTo>
                <a:lnTo>
                  <a:pt x="545" y="140"/>
                </a:lnTo>
                <a:lnTo>
                  <a:pt x="516" y="122"/>
                </a:lnTo>
                <a:lnTo>
                  <a:pt x="509" y="92"/>
                </a:lnTo>
                <a:lnTo>
                  <a:pt x="485" y="97"/>
                </a:lnTo>
                <a:lnTo>
                  <a:pt x="477" y="92"/>
                </a:lnTo>
                <a:lnTo>
                  <a:pt x="467" y="97"/>
                </a:lnTo>
                <a:lnTo>
                  <a:pt x="454" y="94"/>
                </a:lnTo>
                <a:lnTo>
                  <a:pt x="447" y="93"/>
                </a:lnTo>
                <a:lnTo>
                  <a:pt x="444" y="77"/>
                </a:lnTo>
                <a:lnTo>
                  <a:pt x="449" y="59"/>
                </a:lnTo>
                <a:lnTo>
                  <a:pt x="426" y="64"/>
                </a:lnTo>
                <a:lnTo>
                  <a:pt x="404" y="76"/>
                </a:lnTo>
                <a:lnTo>
                  <a:pt x="348" y="83"/>
                </a:lnTo>
                <a:lnTo>
                  <a:pt x="314" y="116"/>
                </a:lnTo>
                <a:lnTo>
                  <a:pt x="306" y="110"/>
                </a:lnTo>
                <a:lnTo>
                  <a:pt x="296" y="114"/>
                </a:lnTo>
                <a:lnTo>
                  <a:pt x="282" y="104"/>
                </a:lnTo>
                <a:lnTo>
                  <a:pt x="273" y="108"/>
                </a:lnTo>
                <a:lnTo>
                  <a:pt x="253" y="112"/>
                </a:lnTo>
                <a:lnTo>
                  <a:pt x="226" y="73"/>
                </a:lnTo>
                <a:lnTo>
                  <a:pt x="193" y="68"/>
                </a:lnTo>
                <a:lnTo>
                  <a:pt x="183" y="69"/>
                </a:lnTo>
                <a:lnTo>
                  <a:pt x="177" y="78"/>
                </a:lnTo>
                <a:lnTo>
                  <a:pt x="182" y="61"/>
                </a:lnTo>
                <a:lnTo>
                  <a:pt x="168" y="74"/>
                </a:lnTo>
                <a:lnTo>
                  <a:pt x="161" y="87"/>
                </a:lnTo>
                <a:lnTo>
                  <a:pt x="162" y="65"/>
                </a:lnTo>
                <a:lnTo>
                  <a:pt x="177" y="34"/>
                </a:lnTo>
                <a:lnTo>
                  <a:pt x="197" y="10"/>
                </a:lnTo>
                <a:lnTo>
                  <a:pt x="215" y="4"/>
                </a:lnTo>
                <a:lnTo>
                  <a:pt x="212" y="0"/>
                </a:lnTo>
                <a:lnTo>
                  <a:pt x="180" y="2"/>
                </a:lnTo>
                <a:lnTo>
                  <a:pt x="161" y="13"/>
                </a:lnTo>
                <a:lnTo>
                  <a:pt x="154" y="24"/>
                </a:lnTo>
                <a:lnTo>
                  <a:pt x="130" y="43"/>
                </a:lnTo>
                <a:lnTo>
                  <a:pt x="119" y="60"/>
                </a:lnTo>
                <a:lnTo>
                  <a:pt x="101" y="65"/>
                </a:lnTo>
                <a:lnTo>
                  <a:pt x="95" y="76"/>
                </a:lnTo>
                <a:lnTo>
                  <a:pt x="83" y="81"/>
                </a:lnTo>
                <a:lnTo>
                  <a:pt x="51" y="87"/>
                </a:lnTo>
                <a:lnTo>
                  <a:pt x="43" y="94"/>
                </a:lnTo>
                <a:lnTo>
                  <a:pt x="28" y="109"/>
                </a:lnTo>
                <a:lnTo>
                  <a:pt x="0" y="121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5867400" y="2600325"/>
            <a:ext cx="520700" cy="793750"/>
          </a:xfrm>
          <a:custGeom>
            <a:avLst/>
            <a:gdLst>
              <a:gd name="T0" fmla="*/ 0 w 367"/>
              <a:gd name="T1" fmla="*/ 2147483647 h 500"/>
              <a:gd name="T2" fmla="*/ 2147483647 w 367"/>
              <a:gd name="T3" fmla="*/ 2147483647 h 500"/>
              <a:gd name="T4" fmla="*/ 2147483647 w 367"/>
              <a:gd name="T5" fmla="*/ 2147483647 h 500"/>
              <a:gd name="T6" fmla="*/ 2147483647 w 367"/>
              <a:gd name="T7" fmla="*/ 2147483647 h 500"/>
              <a:gd name="T8" fmla="*/ 2147483647 w 367"/>
              <a:gd name="T9" fmla="*/ 2147483647 h 500"/>
              <a:gd name="T10" fmla="*/ 2147483647 w 367"/>
              <a:gd name="T11" fmla="*/ 2147483647 h 500"/>
              <a:gd name="T12" fmla="*/ 2147483647 w 367"/>
              <a:gd name="T13" fmla="*/ 2147483647 h 500"/>
              <a:gd name="T14" fmla="*/ 2147483647 w 367"/>
              <a:gd name="T15" fmla="*/ 2147483647 h 500"/>
              <a:gd name="T16" fmla="*/ 2147483647 w 367"/>
              <a:gd name="T17" fmla="*/ 2147483647 h 500"/>
              <a:gd name="T18" fmla="*/ 2147483647 w 367"/>
              <a:gd name="T19" fmla="*/ 2147483647 h 500"/>
              <a:gd name="T20" fmla="*/ 2147483647 w 367"/>
              <a:gd name="T21" fmla="*/ 2147483647 h 500"/>
              <a:gd name="T22" fmla="*/ 2147483647 w 367"/>
              <a:gd name="T23" fmla="*/ 2147483647 h 500"/>
              <a:gd name="T24" fmla="*/ 2147483647 w 367"/>
              <a:gd name="T25" fmla="*/ 2147483647 h 500"/>
              <a:gd name="T26" fmla="*/ 2147483647 w 367"/>
              <a:gd name="T27" fmla="*/ 2147483647 h 500"/>
              <a:gd name="T28" fmla="*/ 2147483647 w 367"/>
              <a:gd name="T29" fmla="*/ 2147483647 h 500"/>
              <a:gd name="T30" fmla="*/ 2147483647 w 367"/>
              <a:gd name="T31" fmla="*/ 2147483647 h 500"/>
              <a:gd name="T32" fmla="*/ 2147483647 w 367"/>
              <a:gd name="T33" fmla="*/ 2147483647 h 500"/>
              <a:gd name="T34" fmla="*/ 2147483647 w 367"/>
              <a:gd name="T35" fmla="*/ 2147483647 h 500"/>
              <a:gd name="T36" fmla="*/ 2147483647 w 367"/>
              <a:gd name="T37" fmla="*/ 2147483647 h 500"/>
              <a:gd name="T38" fmla="*/ 2147483647 w 367"/>
              <a:gd name="T39" fmla="*/ 2147483647 h 500"/>
              <a:gd name="T40" fmla="*/ 2147483647 w 367"/>
              <a:gd name="T41" fmla="*/ 2147483647 h 500"/>
              <a:gd name="T42" fmla="*/ 2147483647 w 367"/>
              <a:gd name="T43" fmla="*/ 2147483647 h 500"/>
              <a:gd name="T44" fmla="*/ 2147483647 w 367"/>
              <a:gd name="T45" fmla="*/ 2147483647 h 500"/>
              <a:gd name="T46" fmla="*/ 2147483647 w 367"/>
              <a:gd name="T47" fmla="*/ 2147483647 h 500"/>
              <a:gd name="T48" fmla="*/ 2147483647 w 367"/>
              <a:gd name="T49" fmla="*/ 0 h 500"/>
              <a:gd name="T50" fmla="*/ 2147483647 w 367"/>
              <a:gd name="T51" fmla="*/ 2147483647 h 500"/>
              <a:gd name="T52" fmla="*/ 2147483647 w 367"/>
              <a:gd name="T53" fmla="*/ 2147483647 h 500"/>
              <a:gd name="T54" fmla="*/ 2147483647 w 367"/>
              <a:gd name="T55" fmla="*/ 2147483647 h 500"/>
              <a:gd name="T56" fmla="*/ 2147483647 w 367"/>
              <a:gd name="T57" fmla="*/ 2147483647 h 500"/>
              <a:gd name="T58" fmla="*/ 2147483647 w 367"/>
              <a:gd name="T59" fmla="*/ 2147483647 h 500"/>
              <a:gd name="T60" fmla="*/ 2147483647 w 367"/>
              <a:gd name="T61" fmla="*/ 2147483647 h 500"/>
              <a:gd name="T62" fmla="*/ 2147483647 w 367"/>
              <a:gd name="T63" fmla="*/ 2147483647 h 500"/>
              <a:gd name="T64" fmla="*/ 2147483647 w 367"/>
              <a:gd name="T65" fmla="*/ 2147483647 h 500"/>
              <a:gd name="T66" fmla="*/ 2147483647 w 367"/>
              <a:gd name="T67" fmla="*/ 2147483647 h 500"/>
              <a:gd name="T68" fmla="*/ 2147483647 w 367"/>
              <a:gd name="T69" fmla="*/ 2147483647 h 500"/>
              <a:gd name="T70" fmla="*/ 2147483647 w 367"/>
              <a:gd name="T71" fmla="*/ 2147483647 h 500"/>
              <a:gd name="T72" fmla="*/ 2147483647 w 367"/>
              <a:gd name="T73" fmla="*/ 2147483647 h 500"/>
              <a:gd name="T74" fmla="*/ 2147483647 w 367"/>
              <a:gd name="T75" fmla="*/ 2147483647 h 500"/>
              <a:gd name="T76" fmla="*/ 2147483647 w 367"/>
              <a:gd name="T77" fmla="*/ 2147483647 h 500"/>
              <a:gd name="T78" fmla="*/ 2147483647 w 367"/>
              <a:gd name="T79" fmla="*/ 2147483647 h 500"/>
              <a:gd name="T80" fmla="*/ 2147483647 w 367"/>
              <a:gd name="T81" fmla="*/ 2147483647 h 500"/>
              <a:gd name="T82" fmla="*/ 2147483647 w 367"/>
              <a:gd name="T83" fmla="*/ 2147483647 h 500"/>
              <a:gd name="T84" fmla="*/ 2147483647 w 367"/>
              <a:gd name="T85" fmla="*/ 2147483647 h 500"/>
              <a:gd name="T86" fmla="*/ 2147483647 w 367"/>
              <a:gd name="T87" fmla="*/ 2147483647 h 500"/>
              <a:gd name="T88" fmla="*/ 2147483647 w 367"/>
              <a:gd name="T89" fmla="*/ 2147483647 h 500"/>
              <a:gd name="T90" fmla="*/ 2147483647 w 367"/>
              <a:gd name="T91" fmla="*/ 2147483647 h 500"/>
              <a:gd name="T92" fmla="*/ 2147483647 w 367"/>
              <a:gd name="T93" fmla="*/ 2147483647 h 500"/>
              <a:gd name="T94" fmla="*/ 2147483647 w 367"/>
              <a:gd name="T95" fmla="*/ 2147483647 h 500"/>
              <a:gd name="T96" fmla="*/ 2147483647 w 367"/>
              <a:gd name="T97" fmla="*/ 2147483647 h 500"/>
              <a:gd name="T98" fmla="*/ 2147483647 w 367"/>
              <a:gd name="T99" fmla="*/ 2147483647 h 500"/>
              <a:gd name="T100" fmla="*/ 2147483647 w 367"/>
              <a:gd name="T101" fmla="*/ 2147483647 h 500"/>
              <a:gd name="T102" fmla="*/ 2147483647 w 367"/>
              <a:gd name="T103" fmla="*/ 2147483647 h 500"/>
              <a:gd name="T104" fmla="*/ 2147483647 w 367"/>
              <a:gd name="T105" fmla="*/ 2147483647 h 500"/>
              <a:gd name="T106" fmla="*/ 2147483647 w 367"/>
              <a:gd name="T107" fmla="*/ 2147483647 h 500"/>
              <a:gd name="T108" fmla="*/ 2147483647 w 367"/>
              <a:gd name="T109" fmla="*/ 2147483647 h 500"/>
              <a:gd name="T110" fmla="*/ 2147483647 w 367"/>
              <a:gd name="T111" fmla="*/ 2147483647 h 500"/>
              <a:gd name="T112" fmla="*/ 2147483647 w 367"/>
              <a:gd name="T113" fmla="*/ 2147483647 h 500"/>
              <a:gd name="T114" fmla="*/ 2147483647 w 367"/>
              <a:gd name="T115" fmla="*/ 2147483647 h 500"/>
              <a:gd name="T116" fmla="*/ 2147483647 w 367"/>
              <a:gd name="T117" fmla="*/ 2147483647 h 500"/>
              <a:gd name="T118" fmla="*/ 2147483647 w 367"/>
              <a:gd name="T119" fmla="*/ 2147483647 h 500"/>
              <a:gd name="T120" fmla="*/ 2147483647 w 367"/>
              <a:gd name="T121" fmla="*/ 2147483647 h 500"/>
              <a:gd name="T122" fmla="*/ 0 w 367"/>
              <a:gd name="T123" fmla="*/ 2147483647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67" h="500">
                <a:moveTo>
                  <a:pt x="0" y="499"/>
                </a:moveTo>
                <a:lnTo>
                  <a:pt x="34" y="439"/>
                </a:lnTo>
                <a:lnTo>
                  <a:pt x="41" y="417"/>
                </a:lnTo>
                <a:lnTo>
                  <a:pt x="44" y="373"/>
                </a:lnTo>
                <a:lnTo>
                  <a:pt x="35" y="332"/>
                </a:lnTo>
                <a:lnTo>
                  <a:pt x="14" y="293"/>
                </a:lnTo>
                <a:lnTo>
                  <a:pt x="5" y="270"/>
                </a:lnTo>
                <a:lnTo>
                  <a:pt x="10" y="250"/>
                </a:lnTo>
                <a:lnTo>
                  <a:pt x="2" y="225"/>
                </a:lnTo>
                <a:lnTo>
                  <a:pt x="12" y="207"/>
                </a:lnTo>
                <a:lnTo>
                  <a:pt x="21" y="164"/>
                </a:lnTo>
                <a:lnTo>
                  <a:pt x="19" y="144"/>
                </a:lnTo>
                <a:lnTo>
                  <a:pt x="32" y="131"/>
                </a:lnTo>
                <a:lnTo>
                  <a:pt x="30" y="116"/>
                </a:lnTo>
                <a:lnTo>
                  <a:pt x="52" y="107"/>
                </a:lnTo>
                <a:lnTo>
                  <a:pt x="71" y="76"/>
                </a:lnTo>
                <a:lnTo>
                  <a:pt x="68" y="126"/>
                </a:lnTo>
                <a:lnTo>
                  <a:pt x="83" y="116"/>
                </a:lnTo>
                <a:lnTo>
                  <a:pt x="83" y="74"/>
                </a:lnTo>
                <a:lnTo>
                  <a:pt x="104" y="51"/>
                </a:lnTo>
                <a:lnTo>
                  <a:pt x="118" y="49"/>
                </a:lnTo>
                <a:lnTo>
                  <a:pt x="107" y="41"/>
                </a:lnTo>
                <a:lnTo>
                  <a:pt x="102" y="27"/>
                </a:lnTo>
                <a:lnTo>
                  <a:pt x="110" y="6"/>
                </a:lnTo>
                <a:lnTo>
                  <a:pt x="129" y="0"/>
                </a:lnTo>
                <a:lnTo>
                  <a:pt x="173" y="12"/>
                </a:lnTo>
                <a:lnTo>
                  <a:pt x="188" y="28"/>
                </a:lnTo>
                <a:lnTo>
                  <a:pt x="238" y="39"/>
                </a:lnTo>
                <a:lnTo>
                  <a:pt x="248" y="54"/>
                </a:lnTo>
                <a:lnTo>
                  <a:pt x="263" y="72"/>
                </a:lnTo>
                <a:lnTo>
                  <a:pt x="249" y="72"/>
                </a:lnTo>
                <a:lnTo>
                  <a:pt x="248" y="83"/>
                </a:lnTo>
                <a:lnTo>
                  <a:pt x="264" y="102"/>
                </a:lnTo>
                <a:lnTo>
                  <a:pt x="267" y="136"/>
                </a:lnTo>
                <a:lnTo>
                  <a:pt x="267" y="158"/>
                </a:lnTo>
                <a:lnTo>
                  <a:pt x="252" y="182"/>
                </a:lnTo>
                <a:lnTo>
                  <a:pt x="249" y="194"/>
                </a:lnTo>
                <a:lnTo>
                  <a:pt x="229" y="204"/>
                </a:lnTo>
                <a:lnTo>
                  <a:pt x="226" y="215"/>
                </a:lnTo>
                <a:lnTo>
                  <a:pt x="229" y="240"/>
                </a:lnTo>
                <a:lnTo>
                  <a:pt x="249" y="252"/>
                </a:lnTo>
                <a:lnTo>
                  <a:pt x="267" y="232"/>
                </a:lnTo>
                <a:lnTo>
                  <a:pt x="279" y="203"/>
                </a:lnTo>
                <a:lnTo>
                  <a:pt x="309" y="186"/>
                </a:lnTo>
                <a:lnTo>
                  <a:pt x="329" y="196"/>
                </a:lnTo>
                <a:lnTo>
                  <a:pt x="342" y="227"/>
                </a:lnTo>
                <a:lnTo>
                  <a:pt x="359" y="287"/>
                </a:lnTo>
                <a:lnTo>
                  <a:pt x="366" y="307"/>
                </a:lnTo>
                <a:lnTo>
                  <a:pt x="361" y="323"/>
                </a:lnTo>
                <a:lnTo>
                  <a:pt x="364" y="348"/>
                </a:lnTo>
                <a:lnTo>
                  <a:pt x="358" y="362"/>
                </a:lnTo>
                <a:lnTo>
                  <a:pt x="349" y="348"/>
                </a:lnTo>
                <a:lnTo>
                  <a:pt x="340" y="354"/>
                </a:lnTo>
                <a:lnTo>
                  <a:pt x="339" y="377"/>
                </a:lnTo>
                <a:lnTo>
                  <a:pt x="335" y="387"/>
                </a:lnTo>
                <a:lnTo>
                  <a:pt x="319" y="398"/>
                </a:lnTo>
                <a:lnTo>
                  <a:pt x="318" y="430"/>
                </a:lnTo>
                <a:lnTo>
                  <a:pt x="307" y="443"/>
                </a:lnTo>
                <a:lnTo>
                  <a:pt x="298" y="469"/>
                </a:lnTo>
                <a:lnTo>
                  <a:pt x="179" y="488"/>
                </a:lnTo>
                <a:lnTo>
                  <a:pt x="175" y="479"/>
                </a:lnTo>
                <a:lnTo>
                  <a:pt x="0" y="499"/>
                </a:lnTo>
              </a:path>
            </a:pathLst>
          </a:custGeom>
          <a:solidFill>
            <a:srgbClr val="FF00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Freeform 18"/>
          <p:cNvSpPr>
            <a:spLocks/>
          </p:cNvSpPr>
          <p:nvPr/>
        </p:nvSpPr>
        <p:spPr bwMode="auto">
          <a:xfrm>
            <a:off x="4584700" y="2001838"/>
            <a:ext cx="887413" cy="1117600"/>
          </a:xfrm>
          <a:custGeom>
            <a:avLst/>
            <a:gdLst>
              <a:gd name="T0" fmla="*/ 0 w 628"/>
              <a:gd name="T1" fmla="*/ 2147483647 h 704"/>
              <a:gd name="T2" fmla="*/ 2147483647 w 628"/>
              <a:gd name="T3" fmla="*/ 2147483647 h 704"/>
              <a:gd name="T4" fmla="*/ 2147483647 w 628"/>
              <a:gd name="T5" fmla="*/ 2147483647 h 704"/>
              <a:gd name="T6" fmla="*/ 2147483647 w 628"/>
              <a:gd name="T7" fmla="*/ 2147483647 h 704"/>
              <a:gd name="T8" fmla="*/ 2147483647 w 628"/>
              <a:gd name="T9" fmla="*/ 2147483647 h 704"/>
              <a:gd name="T10" fmla="*/ 2147483647 w 628"/>
              <a:gd name="T11" fmla="*/ 2147483647 h 704"/>
              <a:gd name="T12" fmla="*/ 2147483647 w 628"/>
              <a:gd name="T13" fmla="*/ 2147483647 h 704"/>
              <a:gd name="T14" fmla="*/ 2147483647 w 628"/>
              <a:gd name="T15" fmla="*/ 2147483647 h 704"/>
              <a:gd name="T16" fmla="*/ 2147483647 w 628"/>
              <a:gd name="T17" fmla="*/ 2147483647 h 704"/>
              <a:gd name="T18" fmla="*/ 2147483647 w 628"/>
              <a:gd name="T19" fmla="*/ 2147483647 h 704"/>
              <a:gd name="T20" fmla="*/ 2147483647 w 628"/>
              <a:gd name="T21" fmla="*/ 2147483647 h 704"/>
              <a:gd name="T22" fmla="*/ 2147483647 w 628"/>
              <a:gd name="T23" fmla="*/ 2147483647 h 704"/>
              <a:gd name="T24" fmla="*/ 2147483647 w 628"/>
              <a:gd name="T25" fmla="*/ 2147483647 h 704"/>
              <a:gd name="T26" fmla="*/ 2147483647 w 628"/>
              <a:gd name="T27" fmla="*/ 2147483647 h 704"/>
              <a:gd name="T28" fmla="*/ 2147483647 w 628"/>
              <a:gd name="T29" fmla="*/ 2147483647 h 704"/>
              <a:gd name="T30" fmla="*/ 2147483647 w 628"/>
              <a:gd name="T31" fmla="*/ 2147483647 h 704"/>
              <a:gd name="T32" fmla="*/ 2147483647 w 628"/>
              <a:gd name="T33" fmla="*/ 2147483647 h 704"/>
              <a:gd name="T34" fmla="*/ 2147483647 w 628"/>
              <a:gd name="T35" fmla="*/ 2147483647 h 704"/>
              <a:gd name="T36" fmla="*/ 2147483647 w 628"/>
              <a:gd name="T37" fmla="*/ 2147483647 h 704"/>
              <a:gd name="T38" fmla="*/ 2147483647 w 628"/>
              <a:gd name="T39" fmla="*/ 2147483647 h 704"/>
              <a:gd name="T40" fmla="*/ 2147483647 w 628"/>
              <a:gd name="T41" fmla="*/ 2147483647 h 704"/>
              <a:gd name="T42" fmla="*/ 2147483647 w 628"/>
              <a:gd name="T43" fmla="*/ 2147483647 h 704"/>
              <a:gd name="T44" fmla="*/ 2147483647 w 628"/>
              <a:gd name="T45" fmla="*/ 2147483647 h 704"/>
              <a:gd name="T46" fmla="*/ 2147483647 w 628"/>
              <a:gd name="T47" fmla="*/ 2147483647 h 704"/>
              <a:gd name="T48" fmla="*/ 2147483647 w 628"/>
              <a:gd name="T49" fmla="*/ 2147483647 h 704"/>
              <a:gd name="T50" fmla="*/ 2147483647 w 628"/>
              <a:gd name="T51" fmla="*/ 2147483647 h 704"/>
              <a:gd name="T52" fmla="*/ 2147483647 w 628"/>
              <a:gd name="T53" fmla="*/ 2147483647 h 704"/>
              <a:gd name="T54" fmla="*/ 2147483647 w 628"/>
              <a:gd name="T55" fmla="*/ 2147483647 h 704"/>
              <a:gd name="T56" fmla="*/ 2147483647 w 628"/>
              <a:gd name="T57" fmla="*/ 2147483647 h 704"/>
              <a:gd name="T58" fmla="*/ 2147483647 w 628"/>
              <a:gd name="T59" fmla="*/ 2147483647 h 704"/>
              <a:gd name="T60" fmla="*/ 2147483647 w 628"/>
              <a:gd name="T61" fmla="*/ 2147483647 h 704"/>
              <a:gd name="T62" fmla="*/ 2147483647 w 628"/>
              <a:gd name="T63" fmla="*/ 2147483647 h 704"/>
              <a:gd name="T64" fmla="*/ 2147483647 w 628"/>
              <a:gd name="T65" fmla="*/ 2147483647 h 704"/>
              <a:gd name="T66" fmla="*/ 2147483647 w 628"/>
              <a:gd name="T67" fmla="*/ 2147483647 h 704"/>
              <a:gd name="T68" fmla="*/ 2147483647 w 628"/>
              <a:gd name="T69" fmla="*/ 2147483647 h 704"/>
              <a:gd name="T70" fmla="*/ 2147483647 w 628"/>
              <a:gd name="T71" fmla="*/ 2147483647 h 704"/>
              <a:gd name="T72" fmla="*/ 2147483647 w 628"/>
              <a:gd name="T73" fmla="*/ 2147483647 h 704"/>
              <a:gd name="T74" fmla="*/ 2147483647 w 628"/>
              <a:gd name="T75" fmla="*/ 2147483647 h 704"/>
              <a:gd name="T76" fmla="*/ 2147483647 w 628"/>
              <a:gd name="T77" fmla="*/ 2147483647 h 704"/>
              <a:gd name="T78" fmla="*/ 2147483647 w 628"/>
              <a:gd name="T79" fmla="*/ 2147483647 h 704"/>
              <a:gd name="T80" fmla="*/ 2147483647 w 628"/>
              <a:gd name="T81" fmla="*/ 2147483647 h 704"/>
              <a:gd name="T82" fmla="*/ 2147483647 w 628"/>
              <a:gd name="T83" fmla="*/ 2147483647 h 704"/>
              <a:gd name="T84" fmla="*/ 2147483647 w 628"/>
              <a:gd name="T85" fmla="*/ 2147483647 h 704"/>
              <a:gd name="T86" fmla="*/ 2147483647 w 628"/>
              <a:gd name="T87" fmla="*/ 2147483647 h 704"/>
              <a:gd name="T88" fmla="*/ 2147483647 w 628"/>
              <a:gd name="T89" fmla="*/ 2147483647 h 704"/>
              <a:gd name="T90" fmla="*/ 2147483647 w 628"/>
              <a:gd name="T91" fmla="*/ 0 h 704"/>
              <a:gd name="T92" fmla="*/ 2147483647 w 628"/>
              <a:gd name="T93" fmla="*/ 2147483647 h 704"/>
              <a:gd name="T94" fmla="*/ 0 w 628"/>
              <a:gd name="T95" fmla="*/ 2147483647 h 7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28" h="704">
                <a:moveTo>
                  <a:pt x="0" y="43"/>
                </a:moveTo>
                <a:lnTo>
                  <a:pt x="4" y="143"/>
                </a:lnTo>
                <a:lnTo>
                  <a:pt x="28" y="223"/>
                </a:lnTo>
                <a:lnTo>
                  <a:pt x="31" y="326"/>
                </a:lnTo>
                <a:lnTo>
                  <a:pt x="49" y="410"/>
                </a:lnTo>
                <a:lnTo>
                  <a:pt x="26" y="451"/>
                </a:lnTo>
                <a:lnTo>
                  <a:pt x="58" y="484"/>
                </a:lnTo>
                <a:lnTo>
                  <a:pt x="56" y="703"/>
                </a:lnTo>
                <a:lnTo>
                  <a:pt x="509" y="694"/>
                </a:lnTo>
                <a:lnTo>
                  <a:pt x="501" y="652"/>
                </a:lnTo>
                <a:lnTo>
                  <a:pt x="488" y="637"/>
                </a:lnTo>
                <a:lnTo>
                  <a:pt x="452" y="614"/>
                </a:lnTo>
                <a:lnTo>
                  <a:pt x="429" y="586"/>
                </a:lnTo>
                <a:lnTo>
                  <a:pt x="368" y="548"/>
                </a:lnTo>
                <a:lnTo>
                  <a:pt x="369" y="484"/>
                </a:lnTo>
                <a:lnTo>
                  <a:pt x="356" y="443"/>
                </a:lnTo>
                <a:lnTo>
                  <a:pt x="406" y="380"/>
                </a:lnTo>
                <a:lnTo>
                  <a:pt x="403" y="319"/>
                </a:lnTo>
                <a:lnTo>
                  <a:pt x="414" y="309"/>
                </a:lnTo>
                <a:lnTo>
                  <a:pt x="475" y="258"/>
                </a:lnTo>
                <a:lnTo>
                  <a:pt x="506" y="221"/>
                </a:lnTo>
                <a:lnTo>
                  <a:pt x="546" y="189"/>
                </a:lnTo>
                <a:lnTo>
                  <a:pt x="627" y="148"/>
                </a:lnTo>
                <a:lnTo>
                  <a:pt x="597" y="150"/>
                </a:lnTo>
                <a:lnTo>
                  <a:pt x="569" y="136"/>
                </a:lnTo>
                <a:lnTo>
                  <a:pt x="524" y="141"/>
                </a:lnTo>
                <a:lnTo>
                  <a:pt x="514" y="124"/>
                </a:lnTo>
                <a:lnTo>
                  <a:pt x="500" y="131"/>
                </a:lnTo>
                <a:lnTo>
                  <a:pt x="469" y="150"/>
                </a:lnTo>
                <a:lnTo>
                  <a:pt x="448" y="143"/>
                </a:lnTo>
                <a:lnTo>
                  <a:pt x="438" y="134"/>
                </a:lnTo>
                <a:lnTo>
                  <a:pt x="422" y="130"/>
                </a:lnTo>
                <a:lnTo>
                  <a:pt x="414" y="116"/>
                </a:lnTo>
                <a:lnTo>
                  <a:pt x="398" y="118"/>
                </a:lnTo>
                <a:lnTo>
                  <a:pt x="398" y="130"/>
                </a:lnTo>
                <a:lnTo>
                  <a:pt x="391" y="132"/>
                </a:lnTo>
                <a:lnTo>
                  <a:pt x="379" y="106"/>
                </a:lnTo>
                <a:lnTo>
                  <a:pt x="364" y="106"/>
                </a:lnTo>
                <a:lnTo>
                  <a:pt x="369" y="94"/>
                </a:lnTo>
                <a:lnTo>
                  <a:pt x="333" y="87"/>
                </a:lnTo>
                <a:lnTo>
                  <a:pt x="320" y="85"/>
                </a:lnTo>
                <a:lnTo>
                  <a:pt x="277" y="102"/>
                </a:lnTo>
                <a:lnTo>
                  <a:pt x="270" y="87"/>
                </a:lnTo>
                <a:lnTo>
                  <a:pt x="204" y="73"/>
                </a:lnTo>
                <a:lnTo>
                  <a:pt x="193" y="4"/>
                </a:lnTo>
                <a:lnTo>
                  <a:pt x="165" y="0"/>
                </a:lnTo>
                <a:lnTo>
                  <a:pt x="165" y="44"/>
                </a:lnTo>
                <a:lnTo>
                  <a:pt x="0" y="4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Freeform 19"/>
          <p:cNvSpPr>
            <a:spLocks/>
          </p:cNvSpPr>
          <p:nvPr/>
        </p:nvSpPr>
        <p:spPr bwMode="auto">
          <a:xfrm>
            <a:off x="5340350" y="4705350"/>
            <a:ext cx="477838" cy="931863"/>
          </a:xfrm>
          <a:custGeom>
            <a:avLst/>
            <a:gdLst>
              <a:gd name="T0" fmla="*/ 0 w 339"/>
              <a:gd name="T1" fmla="*/ 2147483647 h 587"/>
              <a:gd name="T2" fmla="*/ 2147483647 w 339"/>
              <a:gd name="T3" fmla="*/ 2147483647 h 587"/>
              <a:gd name="T4" fmla="*/ 2147483647 w 339"/>
              <a:gd name="T5" fmla="*/ 2147483647 h 587"/>
              <a:gd name="T6" fmla="*/ 2147483647 w 339"/>
              <a:gd name="T7" fmla="*/ 2147483647 h 587"/>
              <a:gd name="T8" fmla="*/ 2147483647 w 339"/>
              <a:gd name="T9" fmla="*/ 2147483647 h 587"/>
              <a:gd name="T10" fmla="*/ 2147483647 w 339"/>
              <a:gd name="T11" fmla="*/ 2147483647 h 587"/>
              <a:gd name="T12" fmla="*/ 2147483647 w 339"/>
              <a:gd name="T13" fmla="*/ 2147483647 h 587"/>
              <a:gd name="T14" fmla="*/ 2147483647 w 339"/>
              <a:gd name="T15" fmla="*/ 2147483647 h 587"/>
              <a:gd name="T16" fmla="*/ 2147483647 w 339"/>
              <a:gd name="T17" fmla="*/ 2147483647 h 587"/>
              <a:gd name="T18" fmla="*/ 2147483647 w 339"/>
              <a:gd name="T19" fmla="*/ 2147483647 h 587"/>
              <a:gd name="T20" fmla="*/ 2147483647 w 339"/>
              <a:gd name="T21" fmla="*/ 2147483647 h 587"/>
              <a:gd name="T22" fmla="*/ 2147483647 w 339"/>
              <a:gd name="T23" fmla="*/ 2147483647 h 587"/>
              <a:gd name="T24" fmla="*/ 2147483647 w 339"/>
              <a:gd name="T25" fmla="*/ 0 h 587"/>
              <a:gd name="T26" fmla="*/ 2147483647 w 339"/>
              <a:gd name="T27" fmla="*/ 2147483647 h 587"/>
              <a:gd name="T28" fmla="*/ 2147483647 w 339"/>
              <a:gd name="T29" fmla="*/ 2147483647 h 587"/>
              <a:gd name="T30" fmla="*/ 2147483647 w 339"/>
              <a:gd name="T31" fmla="*/ 2147483647 h 587"/>
              <a:gd name="T32" fmla="*/ 2147483647 w 339"/>
              <a:gd name="T33" fmla="*/ 2147483647 h 587"/>
              <a:gd name="T34" fmla="*/ 2147483647 w 339"/>
              <a:gd name="T35" fmla="*/ 2147483647 h 587"/>
              <a:gd name="T36" fmla="*/ 2147483647 w 339"/>
              <a:gd name="T37" fmla="*/ 2147483647 h 587"/>
              <a:gd name="T38" fmla="*/ 2147483647 w 339"/>
              <a:gd name="T39" fmla="*/ 2147483647 h 587"/>
              <a:gd name="T40" fmla="*/ 2147483647 w 339"/>
              <a:gd name="T41" fmla="*/ 2147483647 h 587"/>
              <a:gd name="T42" fmla="*/ 2147483647 w 339"/>
              <a:gd name="T43" fmla="*/ 2147483647 h 587"/>
              <a:gd name="T44" fmla="*/ 2147483647 w 339"/>
              <a:gd name="T45" fmla="*/ 2147483647 h 587"/>
              <a:gd name="T46" fmla="*/ 2147483647 w 339"/>
              <a:gd name="T47" fmla="*/ 2147483647 h 587"/>
              <a:gd name="T48" fmla="*/ 2147483647 w 339"/>
              <a:gd name="T49" fmla="*/ 2147483647 h 587"/>
              <a:gd name="T50" fmla="*/ 2147483647 w 339"/>
              <a:gd name="T51" fmla="*/ 2147483647 h 587"/>
              <a:gd name="T52" fmla="*/ 2147483647 w 339"/>
              <a:gd name="T53" fmla="*/ 2147483647 h 587"/>
              <a:gd name="T54" fmla="*/ 2147483647 w 339"/>
              <a:gd name="T55" fmla="*/ 2147483647 h 587"/>
              <a:gd name="T56" fmla="*/ 0 w 339"/>
              <a:gd name="T57" fmla="*/ 2147483647 h 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39" h="587">
                <a:moveTo>
                  <a:pt x="0" y="497"/>
                </a:moveTo>
                <a:lnTo>
                  <a:pt x="2" y="475"/>
                </a:lnTo>
                <a:lnTo>
                  <a:pt x="23" y="408"/>
                </a:lnTo>
                <a:lnTo>
                  <a:pt x="57" y="364"/>
                </a:lnTo>
                <a:lnTo>
                  <a:pt x="46" y="351"/>
                </a:lnTo>
                <a:lnTo>
                  <a:pt x="50" y="308"/>
                </a:lnTo>
                <a:lnTo>
                  <a:pt x="33" y="258"/>
                </a:lnTo>
                <a:lnTo>
                  <a:pt x="27" y="192"/>
                </a:lnTo>
                <a:lnTo>
                  <a:pt x="52" y="122"/>
                </a:lnTo>
                <a:lnTo>
                  <a:pt x="87" y="70"/>
                </a:lnTo>
                <a:lnTo>
                  <a:pt x="85" y="57"/>
                </a:lnTo>
                <a:lnTo>
                  <a:pt x="112" y="13"/>
                </a:lnTo>
                <a:lnTo>
                  <a:pt x="316" y="0"/>
                </a:lnTo>
                <a:lnTo>
                  <a:pt x="324" y="11"/>
                </a:lnTo>
                <a:lnTo>
                  <a:pt x="316" y="375"/>
                </a:lnTo>
                <a:lnTo>
                  <a:pt x="338" y="551"/>
                </a:lnTo>
                <a:lnTo>
                  <a:pt x="328" y="559"/>
                </a:lnTo>
                <a:lnTo>
                  <a:pt x="316" y="551"/>
                </a:lnTo>
                <a:lnTo>
                  <a:pt x="301" y="559"/>
                </a:lnTo>
                <a:lnTo>
                  <a:pt x="286" y="549"/>
                </a:lnTo>
                <a:lnTo>
                  <a:pt x="285" y="555"/>
                </a:lnTo>
                <a:lnTo>
                  <a:pt x="269" y="557"/>
                </a:lnTo>
                <a:lnTo>
                  <a:pt x="248" y="567"/>
                </a:lnTo>
                <a:lnTo>
                  <a:pt x="241" y="562"/>
                </a:lnTo>
                <a:lnTo>
                  <a:pt x="230" y="582"/>
                </a:lnTo>
                <a:lnTo>
                  <a:pt x="220" y="586"/>
                </a:lnTo>
                <a:lnTo>
                  <a:pt x="186" y="529"/>
                </a:lnTo>
                <a:lnTo>
                  <a:pt x="193" y="489"/>
                </a:lnTo>
                <a:lnTo>
                  <a:pt x="0" y="49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Freeform 20"/>
          <p:cNvSpPr>
            <a:spLocks/>
          </p:cNvSpPr>
          <p:nvPr/>
        </p:nvSpPr>
        <p:spPr bwMode="auto">
          <a:xfrm>
            <a:off x="4746625" y="3659188"/>
            <a:ext cx="893763" cy="874712"/>
          </a:xfrm>
          <a:custGeom>
            <a:avLst/>
            <a:gdLst>
              <a:gd name="T0" fmla="*/ 0 w 635"/>
              <a:gd name="T1" fmla="*/ 2147483647 h 551"/>
              <a:gd name="T2" fmla="*/ 2147483647 w 635"/>
              <a:gd name="T3" fmla="*/ 2147483647 h 551"/>
              <a:gd name="T4" fmla="*/ 2147483647 w 635"/>
              <a:gd name="T5" fmla="*/ 2147483647 h 551"/>
              <a:gd name="T6" fmla="*/ 2147483647 w 635"/>
              <a:gd name="T7" fmla="*/ 2147483647 h 551"/>
              <a:gd name="T8" fmla="*/ 2147483647 w 635"/>
              <a:gd name="T9" fmla="*/ 2147483647 h 551"/>
              <a:gd name="T10" fmla="*/ 2147483647 w 635"/>
              <a:gd name="T11" fmla="*/ 2147483647 h 551"/>
              <a:gd name="T12" fmla="*/ 2147483647 w 635"/>
              <a:gd name="T13" fmla="*/ 2147483647 h 551"/>
              <a:gd name="T14" fmla="*/ 2147483647 w 635"/>
              <a:gd name="T15" fmla="*/ 2147483647 h 551"/>
              <a:gd name="T16" fmla="*/ 2147483647 w 635"/>
              <a:gd name="T17" fmla="*/ 2147483647 h 551"/>
              <a:gd name="T18" fmla="*/ 2147483647 w 635"/>
              <a:gd name="T19" fmla="*/ 2147483647 h 551"/>
              <a:gd name="T20" fmla="*/ 2147483647 w 635"/>
              <a:gd name="T21" fmla="*/ 2147483647 h 551"/>
              <a:gd name="T22" fmla="*/ 2147483647 w 635"/>
              <a:gd name="T23" fmla="*/ 2147483647 h 551"/>
              <a:gd name="T24" fmla="*/ 2147483647 w 635"/>
              <a:gd name="T25" fmla="*/ 2147483647 h 551"/>
              <a:gd name="T26" fmla="*/ 2147483647 w 635"/>
              <a:gd name="T27" fmla="*/ 2147483647 h 551"/>
              <a:gd name="T28" fmla="*/ 2147483647 w 635"/>
              <a:gd name="T29" fmla="*/ 2147483647 h 551"/>
              <a:gd name="T30" fmla="*/ 2147483647 w 635"/>
              <a:gd name="T31" fmla="*/ 2147483647 h 551"/>
              <a:gd name="T32" fmla="*/ 2147483647 w 635"/>
              <a:gd name="T33" fmla="*/ 2147483647 h 551"/>
              <a:gd name="T34" fmla="*/ 2147483647 w 635"/>
              <a:gd name="T35" fmla="*/ 2147483647 h 551"/>
              <a:gd name="T36" fmla="*/ 2147483647 w 635"/>
              <a:gd name="T37" fmla="*/ 2147483647 h 551"/>
              <a:gd name="T38" fmla="*/ 2147483647 w 635"/>
              <a:gd name="T39" fmla="*/ 2147483647 h 551"/>
              <a:gd name="T40" fmla="*/ 2147483647 w 635"/>
              <a:gd name="T41" fmla="*/ 2147483647 h 551"/>
              <a:gd name="T42" fmla="*/ 2147483647 w 635"/>
              <a:gd name="T43" fmla="*/ 2147483647 h 551"/>
              <a:gd name="T44" fmla="*/ 2147483647 w 635"/>
              <a:gd name="T45" fmla="*/ 2147483647 h 551"/>
              <a:gd name="T46" fmla="*/ 2147483647 w 635"/>
              <a:gd name="T47" fmla="*/ 2147483647 h 551"/>
              <a:gd name="T48" fmla="*/ 2147483647 w 635"/>
              <a:gd name="T49" fmla="*/ 2147483647 h 551"/>
              <a:gd name="T50" fmla="*/ 2147483647 w 635"/>
              <a:gd name="T51" fmla="*/ 2147483647 h 551"/>
              <a:gd name="T52" fmla="*/ 2147483647 w 635"/>
              <a:gd name="T53" fmla="*/ 2147483647 h 551"/>
              <a:gd name="T54" fmla="*/ 2147483647 w 635"/>
              <a:gd name="T55" fmla="*/ 2147483647 h 551"/>
              <a:gd name="T56" fmla="*/ 2147483647 w 635"/>
              <a:gd name="T57" fmla="*/ 2147483647 h 551"/>
              <a:gd name="T58" fmla="*/ 2147483647 w 635"/>
              <a:gd name="T59" fmla="*/ 2147483647 h 551"/>
              <a:gd name="T60" fmla="*/ 2147483647 w 635"/>
              <a:gd name="T61" fmla="*/ 2147483647 h 551"/>
              <a:gd name="T62" fmla="*/ 2147483647 w 635"/>
              <a:gd name="T63" fmla="*/ 2147483647 h 551"/>
              <a:gd name="T64" fmla="*/ 2147483647 w 635"/>
              <a:gd name="T65" fmla="*/ 2147483647 h 551"/>
              <a:gd name="T66" fmla="*/ 2147483647 w 635"/>
              <a:gd name="T67" fmla="*/ 2147483647 h 551"/>
              <a:gd name="T68" fmla="*/ 2147483647 w 635"/>
              <a:gd name="T69" fmla="*/ 2147483647 h 551"/>
              <a:gd name="T70" fmla="*/ 2147483647 w 635"/>
              <a:gd name="T71" fmla="*/ 2147483647 h 551"/>
              <a:gd name="T72" fmla="*/ 2147483647 w 635"/>
              <a:gd name="T73" fmla="*/ 2147483647 h 551"/>
              <a:gd name="T74" fmla="*/ 2147483647 w 635"/>
              <a:gd name="T75" fmla="*/ 0 h 551"/>
              <a:gd name="T76" fmla="*/ 0 w 635"/>
              <a:gd name="T77" fmla="*/ 2147483647 h 5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35" h="551">
                <a:moveTo>
                  <a:pt x="0" y="7"/>
                </a:moveTo>
                <a:lnTo>
                  <a:pt x="38" y="79"/>
                </a:lnTo>
                <a:lnTo>
                  <a:pt x="57" y="95"/>
                </a:lnTo>
                <a:lnTo>
                  <a:pt x="70" y="92"/>
                </a:lnTo>
                <a:lnTo>
                  <a:pt x="80" y="101"/>
                </a:lnTo>
                <a:lnTo>
                  <a:pt x="81" y="111"/>
                </a:lnTo>
                <a:lnTo>
                  <a:pt x="71" y="111"/>
                </a:lnTo>
                <a:lnTo>
                  <a:pt x="59" y="136"/>
                </a:lnTo>
                <a:lnTo>
                  <a:pt x="87" y="176"/>
                </a:lnTo>
                <a:lnTo>
                  <a:pt x="108" y="183"/>
                </a:lnTo>
                <a:lnTo>
                  <a:pt x="105" y="440"/>
                </a:lnTo>
                <a:lnTo>
                  <a:pt x="108" y="503"/>
                </a:lnTo>
                <a:lnTo>
                  <a:pt x="528" y="489"/>
                </a:lnTo>
                <a:lnTo>
                  <a:pt x="534" y="526"/>
                </a:lnTo>
                <a:lnTo>
                  <a:pt x="516" y="550"/>
                </a:lnTo>
                <a:lnTo>
                  <a:pt x="581" y="547"/>
                </a:lnTo>
                <a:lnTo>
                  <a:pt x="590" y="526"/>
                </a:lnTo>
                <a:lnTo>
                  <a:pt x="593" y="503"/>
                </a:lnTo>
                <a:lnTo>
                  <a:pt x="607" y="485"/>
                </a:lnTo>
                <a:lnTo>
                  <a:pt x="614" y="468"/>
                </a:lnTo>
                <a:lnTo>
                  <a:pt x="628" y="466"/>
                </a:lnTo>
                <a:lnTo>
                  <a:pt x="634" y="428"/>
                </a:lnTo>
                <a:lnTo>
                  <a:pt x="624" y="424"/>
                </a:lnTo>
                <a:lnTo>
                  <a:pt x="609" y="423"/>
                </a:lnTo>
                <a:lnTo>
                  <a:pt x="595" y="395"/>
                </a:lnTo>
                <a:lnTo>
                  <a:pt x="587" y="356"/>
                </a:lnTo>
                <a:lnTo>
                  <a:pt x="571" y="330"/>
                </a:lnTo>
                <a:lnTo>
                  <a:pt x="546" y="320"/>
                </a:lnTo>
                <a:lnTo>
                  <a:pt x="515" y="295"/>
                </a:lnTo>
                <a:lnTo>
                  <a:pt x="504" y="260"/>
                </a:lnTo>
                <a:lnTo>
                  <a:pt x="522" y="209"/>
                </a:lnTo>
                <a:lnTo>
                  <a:pt x="506" y="198"/>
                </a:lnTo>
                <a:lnTo>
                  <a:pt x="469" y="199"/>
                </a:lnTo>
                <a:lnTo>
                  <a:pt x="463" y="165"/>
                </a:lnTo>
                <a:lnTo>
                  <a:pt x="402" y="102"/>
                </a:lnTo>
                <a:lnTo>
                  <a:pt x="387" y="48"/>
                </a:lnTo>
                <a:lnTo>
                  <a:pt x="395" y="28"/>
                </a:lnTo>
                <a:lnTo>
                  <a:pt x="367" y="0"/>
                </a:lnTo>
                <a:lnTo>
                  <a:pt x="0" y="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Freeform 21"/>
          <p:cNvSpPr>
            <a:spLocks/>
          </p:cNvSpPr>
          <p:nvPr/>
        </p:nvSpPr>
        <p:spPr bwMode="auto">
          <a:xfrm>
            <a:off x="6453188" y="4546600"/>
            <a:ext cx="684212" cy="587375"/>
          </a:xfrm>
          <a:custGeom>
            <a:avLst/>
            <a:gdLst>
              <a:gd name="T0" fmla="*/ 0 w 484"/>
              <a:gd name="T1" fmla="*/ 2147483647 h 370"/>
              <a:gd name="T2" fmla="*/ 2147483647 w 484"/>
              <a:gd name="T3" fmla="*/ 2147483647 h 370"/>
              <a:gd name="T4" fmla="*/ 2147483647 w 484"/>
              <a:gd name="T5" fmla="*/ 2147483647 h 370"/>
              <a:gd name="T6" fmla="*/ 2147483647 w 484"/>
              <a:gd name="T7" fmla="*/ 0 h 370"/>
              <a:gd name="T8" fmla="*/ 2147483647 w 484"/>
              <a:gd name="T9" fmla="*/ 2147483647 h 370"/>
              <a:gd name="T10" fmla="*/ 2147483647 w 484"/>
              <a:gd name="T11" fmla="*/ 2147483647 h 370"/>
              <a:gd name="T12" fmla="*/ 2147483647 w 484"/>
              <a:gd name="T13" fmla="*/ 2147483647 h 370"/>
              <a:gd name="T14" fmla="*/ 2147483647 w 484"/>
              <a:gd name="T15" fmla="*/ 2147483647 h 370"/>
              <a:gd name="T16" fmla="*/ 2147483647 w 484"/>
              <a:gd name="T17" fmla="*/ 2147483647 h 370"/>
              <a:gd name="T18" fmla="*/ 2147483647 w 484"/>
              <a:gd name="T19" fmla="*/ 2147483647 h 370"/>
              <a:gd name="T20" fmla="*/ 2147483647 w 484"/>
              <a:gd name="T21" fmla="*/ 2147483647 h 370"/>
              <a:gd name="T22" fmla="*/ 2147483647 w 484"/>
              <a:gd name="T23" fmla="*/ 2147483647 h 370"/>
              <a:gd name="T24" fmla="*/ 2147483647 w 484"/>
              <a:gd name="T25" fmla="*/ 2147483647 h 370"/>
              <a:gd name="T26" fmla="*/ 2147483647 w 484"/>
              <a:gd name="T27" fmla="*/ 2147483647 h 370"/>
              <a:gd name="T28" fmla="*/ 2147483647 w 484"/>
              <a:gd name="T29" fmla="*/ 2147483647 h 370"/>
              <a:gd name="T30" fmla="*/ 2147483647 w 484"/>
              <a:gd name="T31" fmla="*/ 2147483647 h 370"/>
              <a:gd name="T32" fmla="*/ 2147483647 w 484"/>
              <a:gd name="T33" fmla="*/ 2147483647 h 370"/>
              <a:gd name="T34" fmla="*/ 2147483647 w 484"/>
              <a:gd name="T35" fmla="*/ 2147483647 h 370"/>
              <a:gd name="T36" fmla="*/ 2147483647 w 484"/>
              <a:gd name="T37" fmla="*/ 2147483647 h 370"/>
              <a:gd name="T38" fmla="*/ 2147483647 w 484"/>
              <a:gd name="T39" fmla="*/ 2147483647 h 370"/>
              <a:gd name="T40" fmla="*/ 2147483647 w 484"/>
              <a:gd name="T41" fmla="*/ 2147483647 h 370"/>
              <a:gd name="T42" fmla="*/ 2147483647 w 484"/>
              <a:gd name="T43" fmla="*/ 2147483647 h 370"/>
              <a:gd name="T44" fmla="*/ 2147483647 w 484"/>
              <a:gd name="T45" fmla="*/ 2147483647 h 370"/>
              <a:gd name="T46" fmla="*/ 2147483647 w 484"/>
              <a:gd name="T47" fmla="*/ 2147483647 h 370"/>
              <a:gd name="T48" fmla="*/ 2147483647 w 484"/>
              <a:gd name="T49" fmla="*/ 2147483647 h 370"/>
              <a:gd name="T50" fmla="*/ 2147483647 w 484"/>
              <a:gd name="T51" fmla="*/ 2147483647 h 370"/>
              <a:gd name="T52" fmla="*/ 2147483647 w 484"/>
              <a:gd name="T53" fmla="*/ 2147483647 h 370"/>
              <a:gd name="T54" fmla="*/ 0 w 484"/>
              <a:gd name="T55" fmla="*/ 2147483647 h 3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84" h="370">
                <a:moveTo>
                  <a:pt x="0" y="87"/>
                </a:moveTo>
                <a:lnTo>
                  <a:pt x="19" y="49"/>
                </a:lnTo>
                <a:lnTo>
                  <a:pt x="89" y="14"/>
                </a:lnTo>
                <a:lnTo>
                  <a:pt x="218" y="0"/>
                </a:lnTo>
                <a:lnTo>
                  <a:pt x="272" y="33"/>
                </a:lnTo>
                <a:lnTo>
                  <a:pt x="356" y="21"/>
                </a:lnTo>
                <a:lnTo>
                  <a:pt x="483" y="114"/>
                </a:lnTo>
                <a:lnTo>
                  <a:pt x="446" y="156"/>
                </a:lnTo>
                <a:lnTo>
                  <a:pt x="427" y="184"/>
                </a:lnTo>
                <a:lnTo>
                  <a:pt x="429" y="214"/>
                </a:lnTo>
                <a:lnTo>
                  <a:pt x="396" y="241"/>
                </a:lnTo>
                <a:lnTo>
                  <a:pt x="370" y="283"/>
                </a:lnTo>
                <a:lnTo>
                  <a:pt x="334" y="304"/>
                </a:lnTo>
                <a:lnTo>
                  <a:pt x="317" y="308"/>
                </a:lnTo>
                <a:lnTo>
                  <a:pt x="310" y="334"/>
                </a:lnTo>
                <a:lnTo>
                  <a:pt x="289" y="320"/>
                </a:lnTo>
                <a:lnTo>
                  <a:pt x="308" y="344"/>
                </a:lnTo>
                <a:lnTo>
                  <a:pt x="290" y="369"/>
                </a:lnTo>
                <a:lnTo>
                  <a:pt x="273" y="366"/>
                </a:lnTo>
                <a:lnTo>
                  <a:pt x="260" y="351"/>
                </a:lnTo>
                <a:lnTo>
                  <a:pt x="240" y="314"/>
                </a:lnTo>
                <a:lnTo>
                  <a:pt x="228" y="309"/>
                </a:lnTo>
                <a:lnTo>
                  <a:pt x="205" y="261"/>
                </a:lnTo>
                <a:lnTo>
                  <a:pt x="172" y="240"/>
                </a:lnTo>
                <a:lnTo>
                  <a:pt x="149" y="207"/>
                </a:lnTo>
                <a:lnTo>
                  <a:pt x="91" y="164"/>
                </a:lnTo>
                <a:lnTo>
                  <a:pt x="62" y="126"/>
                </a:lnTo>
                <a:lnTo>
                  <a:pt x="0" y="8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Freeform 22"/>
          <p:cNvSpPr>
            <a:spLocks/>
          </p:cNvSpPr>
          <p:nvPr/>
        </p:nvSpPr>
        <p:spPr bwMode="auto">
          <a:xfrm>
            <a:off x="3186113" y="4419600"/>
            <a:ext cx="1881187" cy="2047875"/>
          </a:xfrm>
          <a:custGeom>
            <a:avLst/>
            <a:gdLst>
              <a:gd name="T0" fmla="*/ 2147483647 w 1332"/>
              <a:gd name="T1" fmla="*/ 2147483647 h 1290"/>
              <a:gd name="T2" fmla="*/ 2147483647 w 1332"/>
              <a:gd name="T3" fmla="*/ 2147483647 h 1290"/>
              <a:gd name="T4" fmla="*/ 2147483647 w 1332"/>
              <a:gd name="T5" fmla="*/ 2147483647 h 1290"/>
              <a:gd name="T6" fmla="*/ 2147483647 w 1332"/>
              <a:gd name="T7" fmla="*/ 2147483647 h 1290"/>
              <a:gd name="T8" fmla="*/ 2147483647 w 1332"/>
              <a:gd name="T9" fmla="*/ 2147483647 h 1290"/>
              <a:gd name="T10" fmla="*/ 2147483647 w 1332"/>
              <a:gd name="T11" fmla="*/ 2147483647 h 1290"/>
              <a:gd name="T12" fmla="*/ 2147483647 w 1332"/>
              <a:gd name="T13" fmla="*/ 2147483647 h 1290"/>
              <a:gd name="T14" fmla="*/ 2147483647 w 1332"/>
              <a:gd name="T15" fmla="*/ 2147483647 h 1290"/>
              <a:gd name="T16" fmla="*/ 2147483647 w 1332"/>
              <a:gd name="T17" fmla="*/ 2147483647 h 1290"/>
              <a:gd name="T18" fmla="*/ 2147483647 w 1332"/>
              <a:gd name="T19" fmla="*/ 2147483647 h 1290"/>
              <a:gd name="T20" fmla="*/ 2147483647 w 1332"/>
              <a:gd name="T21" fmla="*/ 2147483647 h 1290"/>
              <a:gd name="T22" fmla="*/ 2147483647 w 1332"/>
              <a:gd name="T23" fmla="*/ 2147483647 h 1290"/>
              <a:gd name="T24" fmla="*/ 2147483647 w 1332"/>
              <a:gd name="T25" fmla="*/ 2147483647 h 1290"/>
              <a:gd name="T26" fmla="*/ 2147483647 w 1332"/>
              <a:gd name="T27" fmla="*/ 2147483647 h 1290"/>
              <a:gd name="T28" fmla="*/ 2147483647 w 1332"/>
              <a:gd name="T29" fmla="*/ 2147483647 h 1290"/>
              <a:gd name="T30" fmla="*/ 2147483647 w 1332"/>
              <a:gd name="T31" fmla="*/ 2147483647 h 1290"/>
              <a:gd name="T32" fmla="*/ 2147483647 w 1332"/>
              <a:gd name="T33" fmla="*/ 2147483647 h 1290"/>
              <a:gd name="T34" fmla="*/ 2147483647 w 1332"/>
              <a:gd name="T35" fmla="*/ 2147483647 h 1290"/>
              <a:gd name="T36" fmla="*/ 2147483647 w 1332"/>
              <a:gd name="T37" fmla="*/ 2147483647 h 1290"/>
              <a:gd name="T38" fmla="*/ 2147483647 w 1332"/>
              <a:gd name="T39" fmla="*/ 2147483647 h 1290"/>
              <a:gd name="T40" fmla="*/ 2147483647 w 1332"/>
              <a:gd name="T41" fmla="*/ 2147483647 h 1290"/>
              <a:gd name="T42" fmla="*/ 2147483647 w 1332"/>
              <a:gd name="T43" fmla="*/ 2147483647 h 1290"/>
              <a:gd name="T44" fmla="*/ 2147483647 w 1332"/>
              <a:gd name="T45" fmla="*/ 2147483647 h 1290"/>
              <a:gd name="T46" fmla="*/ 2147483647 w 1332"/>
              <a:gd name="T47" fmla="*/ 2147483647 h 1290"/>
              <a:gd name="T48" fmla="*/ 2147483647 w 1332"/>
              <a:gd name="T49" fmla="*/ 2147483647 h 1290"/>
              <a:gd name="T50" fmla="*/ 2147483647 w 1332"/>
              <a:gd name="T51" fmla="*/ 2147483647 h 1290"/>
              <a:gd name="T52" fmla="*/ 2147483647 w 1332"/>
              <a:gd name="T53" fmla="*/ 2147483647 h 1290"/>
              <a:gd name="T54" fmla="*/ 2147483647 w 1332"/>
              <a:gd name="T55" fmla="*/ 2147483647 h 1290"/>
              <a:gd name="T56" fmla="*/ 2147483647 w 1332"/>
              <a:gd name="T57" fmla="*/ 2147483647 h 1290"/>
              <a:gd name="T58" fmla="*/ 2147483647 w 1332"/>
              <a:gd name="T59" fmla="*/ 2147483647 h 1290"/>
              <a:gd name="T60" fmla="*/ 2147483647 w 1332"/>
              <a:gd name="T61" fmla="*/ 2147483647 h 1290"/>
              <a:gd name="T62" fmla="*/ 2147483647 w 1332"/>
              <a:gd name="T63" fmla="*/ 2147483647 h 1290"/>
              <a:gd name="T64" fmla="*/ 2147483647 w 1332"/>
              <a:gd name="T65" fmla="*/ 2147483647 h 1290"/>
              <a:gd name="T66" fmla="*/ 2147483647 w 1332"/>
              <a:gd name="T67" fmla="*/ 2147483647 h 1290"/>
              <a:gd name="T68" fmla="*/ 2147483647 w 1332"/>
              <a:gd name="T69" fmla="*/ 2147483647 h 1290"/>
              <a:gd name="T70" fmla="*/ 2147483647 w 1332"/>
              <a:gd name="T71" fmla="*/ 2147483647 h 1290"/>
              <a:gd name="T72" fmla="*/ 2147483647 w 1332"/>
              <a:gd name="T73" fmla="*/ 2147483647 h 1290"/>
              <a:gd name="T74" fmla="*/ 2147483647 w 1332"/>
              <a:gd name="T75" fmla="*/ 2147483647 h 1290"/>
              <a:gd name="T76" fmla="*/ 2147483647 w 1332"/>
              <a:gd name="T77" fmla="*/ 2147483647 h 1290"/>
              <a:gd name="T78" fmla="*/ 2147483647 w 1332"/>
              <a:gd name="T79" fmla="*/ 2147483647 h 1290"/>
              <a:gd name="T80" fmla="*/ 2147483647 w 1332"/>
              <a:gd name="T81" fmla="*/ 2147483647 h 1290"/>
              <a:gd name="T82" fmla="*/ 2147483647 w 1332"/>
              <a:gd name="T83" fmla="*/ 2147483647 h 1290"/>
              <a:gd name="T84" fmla="*/ 2147483647 w 1332"/>
              <a:gd name="T85" fmla="*/ 2147483647 h 1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32" h="1290">
                <a:moveTo>
                  <a:pt x="8" y="529"/>
                </a:moveTo>
                <a:lnTo>
                  <a:pt x="0" y="504"/>
                </a:lnTo>
                <a:lnTo>
                  <a:pt x="26" y="505"/>
                </a:lnTo>
                <a:lnTo>
                  <a:pt x="361" y="538"/>
                </a:lnTo>
                <a:lnTo>
                  <a:pt x="411" y="0"/>
                </a:lnTo>
                <a:lnTo>
                  <a:pt x="698" y="17"/>
                </a:lnTo>
                <a:lnTo>
                  <a:pt x="689" y="249"/>
                </a:lnTo>
                <a:lnTo>
                  <a:pt x="716" y="272"/>
                </a:lnTo>
                <a:lnTo>
                  <a:pt x="744" y="273"/>
                </a:lnTo>
                <a:lnTo>
                  <a:pt x="751" y="264"/>
                </a:lnTo>
                <a:lnTo>
                  <a:pt x="765" y="278"/>
                </a:lnTo>
                <a:lnTo>
                  <a:pt x="764" y="293"/>
                </a:lnTo>
                <a:lnTo>
                  <a:pt x="789" y="297"/>
                </a:lnTo>
                <a:lnTo>
                  <a:pt x="809" y="305"/>
                </a:lnTo>
                <a:lnTo>
                  <a:pt x="823" y="301"/>
                </a:lnTo>
                <a:lnTo>
                  <a:pt x="840" y="311"/>
                </a:lnTo>
                <a:lnTo>
                  <a:pt x="844" y="303"/>
                </a:lnTo>
                <a:lnTo>
                  <a:pt x="870" y="305"/>
                </a:lnTo>
                <a:lnTo>
                  <a:pt x="885" y="335"/>
                </a:lnTo>
                <a:lnTo>
                  <a:pt x="895" y="344"/>
                </a:lnTo>
                <a:lnTo>
                  <a:pt x="912" y="326"/>
                </a:lnTo>
                <a:lnTo>
                  <a:pt x="942" y="350"/>
                </a:lnTo>
                <a:lnTo>
                  <a:pt x="960" y="338"/>
                </a:lnTo>
                <a:lnTo>
                  <a:pt x="967" y="360"/>
                </a:lnTo>
                <a:lnTo>
                  <a:pt x="969" y="344"/>
                </a:lnTo>
                <a:lnTo>
                  <a:pt x="989" y="330"/>
                </a:lnTo>
                <a:lnTo>
                  <a:pt x="994" y="345"/>
                </a:lnTo>
                <a:lnTo>
                  <a:pt x="1021" y="340"/>
                </a:lnTo>
                <a:lnTo>
                  <a:pt x="1041" y="360"/>
                </a:lnTo>
                <a:lnTo>
                  <a:pt x="1094" y="342"/>
                </a:lnTo>
                <a:lnTo>
                  <a:pt x="1147" y="338"/>
                </a:lnTo>
                <a:lnTo>
                  <a:pt x="1163" y="330"/>
                </a:lnTo>
                <a:lnTo>
                  <a:pt x="1204" y="358"/>
                </a:lnTo>
                <a:lnTo>
                  <a:pt x="1229" y="366"/>
                </a:lnTo>
                <a:lnTo>
                  <a:pt x="1239" y="378"/>
                </a:lnTo>
                <a:lnTo>
                  <a:pt x="1274" y="378"/>
                </a:lnTo>
                <a:lnTo>
                  <a:pt x="1275" y="442"/>
                </a:lnTo>
                <a:lnTo>
                  <a:pt x="1280" y="568"/>
                </a:lnTo>
                <a:lnTo>
                  <a:pt x="1295" y="584"/>
                </a:lnTo>
                <a:lnTo>
                  <a:pt x="1300" y="616"/>
                </a:lnTo>
                <a:lnTo>
                  <a:pt x="1331" y="661"/>
                </a:lnTo>
                <a:lnTo>
                  <a:pt x="1328" y="699"/>
                </a:lnTo>
                <a:lnTo>
                  <a:pt x="1312" y="736"/>
                </a:lnTo>
                <a:lnTo>
                  <a:pt x="1312" y="756"/>
                </a:lnTo>
                <a:lnTo>
                  <a:pt x="1318" y="777"/>
                </a:lnTo>
                <a:lnTo>
                  <a:pt x="1315" y="797"/>
                </a:lnTo>
                <a:lnTo>
                  <a:pt x="1306" y="810"/>
                </a:lnTo>
                <a:lnTo>
                  <a:pt x="1293" y="827"/>
                </a:lnTo>
                <a:lnTo>
                  <a:pt x="1302" y="837"/>
                </a:lnTo>
                <a:lnTo>
                  <a:pt x="1249" y="855"/>
                </a:lnTo>
                <a:lnTo>
                  <a:pt x="1205" y="879"/>
                </a:lnTo>
                <a:lnTo>
                  <a:pt x="1231" y="858"/>
                </a:lnTo>
                <a:lnTo>
                  <a:pt x="1204" y="858"/>
                </a:lnTo>
                <a:lnTo>
                  <a:pt x="1212" y="826"/>
                </a:lnTo>
                <a:lnTo>
                  <a:pt x="1189" y="845"/>
                </a:lnTo>
                <a:lnTo>
                  <a:pt x="1178" y="838"/>
                </a:lnTo>
                <a:lnTo>
                  <a:pt x="1179" y="860"/>
                </a:lnTo>
                <a:lnTo>
                  <a:pt x="1188" y="865"/>
                </a:lnTo>
                <a:lnTo>
                  <a:pt x="1190" y="885"/>
                </a:lnTo>
                <a:lnTo>
                  <a:pt x="1174" y="900"/>
                </a:lnTo>
                <a:lnTo>
                  <a:pt x="1163" y="899"/>
                </a:lnTo>
                <a:lnTo>
                  <a:pt x="1161" y="922"/>
                </a:lnTo>
                <a:lnTo>
                  <a:pt x="1037" y="997"/>
                </a:lnTo>
                <a:lnTo>
                  <a:pt x="1039" y="990"/>
                </a:lnTo>
                <a:lnTo>
                  <a:pt x="1096" y="953"/>
                </a:lnTo>
                <a:lnTo>
                  <a:pt x="1052" y="976"/>
                </a:lnTo>
                <a:lnTo>
                  <a:pt x="1055" y="954"/>
                </a:lnTo>
                <a:lnTo>
                  <a:pt x="1043" y="966"/>
                </a:lnTo>
                <a:lnTo>
                  <a:pt x="1031" y="959"/>
                </a:lnTo>
                <a:lnTo>
                  <a:pt x="1025" y="976"/>
                </a:lnTo>
                <a:lnTo>
                  <a:pt x="1005" y="959"/>
                </a:lnTo>
                <a:lnTo>
                  <a:pt x="1007" y="975"/>
                </a:lnTo>
                <a:lnTo>
                  <a:pt x="1031" y="991"/>
                </a:lnTo>
                <a:lnTo>
                  <a:pt x="1003" y="1004"/>
                </a:lnTo>
                <a:lnTo>
                  <a:pt x="992" y="986"/>
                </a:lnTo>
                <a:lnTo>
                  <a:pt x="983" y="1035"/>
                </a:lnTo>
                <a:lnTo>
                  <a:pt x="972" y="1016"/>
                </a:lnTo>
                <a:lnTo>
                  <a:pt x="947" y="1023"/>
                </a:lnTo>
                <a:lnTo>
                  <a:pt x="943" y="1036"/>
                </a:lnTo>
                <a:lnTo>
                  <a:pt x="954" y="1058"/>
                </a:lnTo>
                <a:lnTo>
                  <a:pt x="910" y="1060"/>
                </a:lnTo>
                <a:lnTo>
                  <a:pt x="926" y="1065"/>
                </a:lnTo>
                <a:lnTo>
                  <a:pt x="927" y="1087"/>
                </a:lnTo>
                <a:lnTo>
                  <a:pt x="937" y="1082"/>
                </a:lnTo>
                <a:lnTo>
                  <a:pt x="932" y="1097"/>
                </a:lnTo>
                <a:lnTo>
                  <a:pt x="912" y="1129"/>
                </a:lnTo>
                <a:lnTo>
                  <a:pt x="913" y="1113"/>
                </a:lnTo>
                <a:lnTo>
                  <a:pt x="900" y="1127"/>
                </a:lnTo>
                <a:lnTo>
                  <a:pt x="883" y="1107"/>
                </a:lnTo>
                <a:lnTo>
                  <a:pt x="887" y="1130"/>
                </a:lnTo>
                <a:lnTo>
                  <a:pt x="920" y="1133"/>
                </a:lnTo>
                <a:lnTo>
                  <a:pt x="906" y="1166"/>
                </a:lnTo>
                <a:lnTo>
                  <a:pt x="917" y="1232"/>
                </a:lnTo>
                <a:lnTo>
                  <a:pt x="947" y="1287"/>
                </a:lnTo>
                <a:lnTo>
                  <a:pt x="909" y="1289"/>
                </a:lnTo>
                <a:lnTo>
                  <a:pt x="872" y="1273"/>
                </a:lnTo>
                <a:lnTo>
                  <a:pt x="839" y="1274"/>
                </a:lnTo>
                <a:lnTo>
                  <a:pt x="794" y="1248"/>
                </a:lnTo>
                <a:lnTo>
                  <a:pt x="739" y="1228"/>
                </a:lnTo>
                <a:lnTo>
                  <a:pt x="733" y="1207"/>
                </a:lnTo>
                <a:lnTo>
                  <a:pt x="721" y="1175"/>
                </a:lnTo>
                <a:lnTo>
                  <a:pt x="703" y="1153"/>
                </a:lnTo>
                <a:lnTo>
                  <a:pt x="706" y="1129"/>
                </a:lnTo>
                <a:lnTo>
                  <a:pt x="696" y="1120"/>
                </a:lnTo>
                <a:lnTo>
                  <a:pt x="696" y="1087"/>
                </a:lnTo>
                <a:lnTo>
                  <a:pt x="664" y="1061"/>
                </a:lnTo>
                <a:lnTo>
                  <a:pt x="630" y="1011"/>
                </a:lnTo>
                <a:lnTo>
                  <a:pt x="573" y="882"/>
                </a:lnTo>
                <a:lnTo>
                  <a:pt x="529" y="849"/>
                </a:lnTo>
                <a:lnTo>
                  <a:pt x="515" y="819"/>
                </a:lnTo>
                <a:lnTo>
                  <a:pt x="478" y="815"/>
                </a:lnTo>
                <a:lnTo>
                  <a:pt x="447" y="810"/>
                </a:lnTo>
                <a:lnTo>
                  <a:pt x="419" y="798"/>
                </a:lnTo>
                <a:lnTo>
                  <a:pt x="411" y="810"/>
                </a:lnTo>
                <a:lnTo>
                  <a:pt x="381" y="810"/>
                </a:lnTo>
                <a:lnTo>
                  <a:pt x="355" y="872"/>
                </a:lnTo>
                <a:lnTo>
                  <a:pt x="327" y="898"/>
                </a:lnTo>
                <a:lnTo>
                  <a:pt x="310" y="897"/>
                </a:lnTo>
                <a:lnTo>
                  <a:pt x="260" y="858"/>
                </a:lnTo>
                <a:lnTo>
                  <a:pt x="238" y="852"/>
                </a:lnTo>
                <a:lnTo>
                  <a:pt x="188" y="808"/>
                </a:lnTo>
                <a:lnTo>
                  <a:pt x="176" y="772"/>
                </a:lnTo>
                <a:lnTo>
                  <a:pt x="176" y="736"/>
                </a:lnTo>
                <a:lnTo>
                  <a:pt x="153" y="686"/>
                </a:lnTo>
                <a:lnTo>
                  <a:pt x="112" y="653"/>
                </a:lnTo>
                <a:lnTo>
                  <a:pt x="57" y="583"/>
                </a:lnTo>
                <a:lnTo>
                  <a:pt x="37" y="572"/>
                </a:lnTo>
                <a:lnTo>
                  <a:pt x="23" y="535"/>
                </a:lnTo>
                <a:lnTo>
                  <a:pt x="8" y="52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Freeform 23"/>
          <p:cNvSpPr>
            <a:spLocks/>
          </p:cNvSpPr>
          <p:nvPr/>
        </p:nvSpPr>
        <p:spPr bwMode="auto">
          <a:xfrm>
            <a:off x="7508875" y="2989263"/>
            <a:ext cx="231775" cy="246062"/>
          </a:xfrm>
          <a:custGeom>
            <a:avLst/>
            <a:gdLst>
              <a:gd name="T0" fmla="*/ 0 w 164"/>
              <a:gd name="T1" fmla="*/ 2147483647 h 155"/>
              <a:gd name="T2" fmla="*/ 2147483647 w 164"/>
              <a:gd name="T3" fmla="*/ 2147483647 h 155"/>
              <a:gd name="T4" fmla="*/ 2147483647 w 164"/>
              <a:gd name="T5" fmla="*/ 2147483647 h 155"/>
              <a:gd name="T6" fmla="*/ 2147483647 w 164"/>
              <a:gd name="T7" fmla="*/ 2147483647 h 155"/>
              <a:gd name="T8" fmla="*/ 2147483647 w 164"/>
              <a:gd name="T9" fmla="*/ 2147483647 h 155"/>
              <a:gd name="T10" fmla="*/ 2147483647 w 164"/>
              <a:gd name="T11" fmla="*/ 2147483647 h 155"/>
              <a:gd name="T12" fmla="*/ 2147483647 w 164"/>
              <a:gd name="T13" fmla="*/ 2147483647 h 155"/>
              <a:gd name="T14" fmla="*/ 2147483647 w 164"/>
              <a:gd name="T15" fmla="*/ 2147483647 h 155"/>
              <a:gd name="T16" fmla="*/ 2147483647 w 164"/>
              <a:gd name="T17" fmla="*/ 2147483647 h 155"/>
              <a:gd name="T18" fmla="*/ 2147483647 w 164"/>
              <a:gd name="T19" fmla="*/ 2147483647 h 155"/>
              <a:gd name="T20" fmla="*/ 2147483647 w 164"/>
              <a:gd name="T21" fmla="*/ 2147483647 h 155"/>
              <a:gd name="T22" fmla="*/ 2147483647 w 164"/>
              <a:gd name="T23" fmla="*/ 2147483647 h 155"/>
              <a:gd name="T24" fmla="*/ 2147483647 w 164"/>
              <a:gd name="T25" fmla="*/ 2147483647 h 155"/>
              <a:gd name="T26" fmla="*/ 2147483647 w 164"/>
              <a:gd name="T27" fmla="*/ 2147483647 h 155"/>
              <a:gd name="T28" fmla="*/ 2147483647 w 164"/>
              <a:gd name="T29" fmla="*/ 2147483647 h 155"/>
              <a:gd name="T30" fmla="*/ 2147483647 w 164"/>
              <a:gd name="T31" fmla="*/ 0 h 155"/>
              <a:gd name="T32" fmla="*/ 0 w 164"/>
              <a:gd name="T33" fmla="*/ 2147483647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4" h="155">
                <a:moveTo>
                  <a:pt x="0" y="31"/>
                </a:moveTo>
                <a:lnTo>
                  <a:pt x="13" y="112"/>
                </a:lnTo>
                <a:lnTo>
                  <a:pt x="13" y="154"/>
                </a:lnTo>
                <a:lnTo>
                  <a:pt x="26" y="151"/>
                </a:lnTo>
                <a:lnTo>
                  <a:pt x="34" y="139"/>
                </a:lnTo>
                <a:lnTo>
                  <a:pt x="57" y="129"/>
                </a:lnTo>
                <a:lnTo>
                  <a:pt x="68" y="108"/>
                </a:lnTo>
                <a:lnTo>
                  <a:pt x="74" y="112"/>
                </a:lnTo>
                <a:lnTo>
                  <a:pt x="93" y="104"/>
                </a:lnTo>
                <a:lnTo>
                  <a:pt x="118" y="100"/>
                </a:lnTo>
                <a:lnTo>
                  <a:pt x="118" y="91"/>
                </a:lnTo>
                <a:lnTo>
                  <a:pt x="126" y="97"/>
                </a:lnTo>
                <a:lnTo>
                  <a:pt x="134" y="89"/>
                </a:lnTo>
                <a:lnTo>
                  <a:pt x="147" y="86"/>
                </a:lnTo>
                <a:lnTo>
                  <a:pt x="163" y="79"/>
                </a:lnTo>
                <a:lnTo>
                  <a:pt x="147" y="0"/>
                </a:lnTo>
                <a:lnTo>
                  <a:pt x="0" y="31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Freeform 24"/>
          <p:cNvSpPr>
            <a:spLocks/>
          </p:cNvSpPr>
          <p:nvPr/>
        </p:nvSpPr>
        <p:spPr bwMode="auto">
          <a:xfrm>
            <a:off x="7308850" y="3517900"/>
            <a:ext cx="144463" cy="261938"/>
          </a:xfrm>
          <a:custGeom>
            <a:avLst/>
            <a:gdLst>
              <a:gd name="T0" fmla="*/ 0 w 102"/>
              <a:gd name="T1" fmla="*/ 2147483647 h 165"/>
              <a:gd name="T2" fmla="*/ 2147483647 w 102"/>
              <a:gd name="T3" fmla="*/ 0 h 165"/>
              <a:gd name="T4" fmla="*/ 2147483647 w 102"/>
              <a:gd name="T5" fmla="*/ 0 h 165"/>
              <a:gd name="T6" fmla="*/ 2147483647 w 102"/>
              <a:gd name="T7" fmla="*/ 2147483647 h 165"/>
              <a:gd name="T8" fmla="*/ 2147483647 w 102"/>
              <a:gd name="T9" fmla="*/ 2147483647 h 165"/>
              <a:gd name="T10" fmla="*/ 2147483647 w 102"/>
              <a:gd name="T11" fmla="*/ 2147483647 h 165"/>
              <a:gd name="T12" fmla="*/ 2147483647 w 102"/>
              <a:gd name="T13" fmla="*/ 2147483647 h 165"/>
              <a:gd name="T14" fmla="*/ 2147483647 w 102"/>
              <a:gd name="T15" fmla="*/ 2147483647 h 165"/>
              <a:gd name="T16" fmla="*/ 2147483647 w 102"/>
              <a:gd name="T17" fmla="*/ 2147483647 h 165"/>
              <a:gd name="T18" fmla="*/ 2147483647 w 102"/>
              <a:gd name="T19" fmla="*/ 2147483647 h 165"/>
              <a:gd name="T20" fmla="*/ 2147483647 w 102"/>
              <a:gd name="T21" fmla="*/ 2147483647 h 165"/>
              <a:gd name="T22" fmla="*/ 2147483647 w 102"/>
              <a:gd name="T23" fmla="*/ 2147483647 h 165"/>
              <a:gd name="T24" fmla="*/ 2147483647 w 102"/>
              <a:gd name="T25" fmla="*/ 2147483647 h 165"/>
              <a:gd name="T26" fmla="*/ 2147483647 w 102"/>
              <a:gd name="T27" fmla="*/ 2147483647 h 165"/>
              <a:gd name="T28" fmla="*/ 2147483647 w 102"/>
              <a:gd name="T29" fmla="*/ 2147483647 h 165"/>
              <a:gd name="T30" fmla="*/ 2147483647 w 102"/>
              <a:gd name="T31" fmla="*/ 2147483647 h 165"/>
              <a:gd name="T32" fmla="*/ 2147483647 w 102"/>
              <a:gd name="T33" fmla="*/ 2147483647 h 165"/>
              <a:gd name="T34" fmla="*/ 2147483647 w 102"/>
              <a:gd name="T35" fmla="*/ 2147483647 h 165"/>
              <a:gd name="T36" fmla="*/ 2147483647 w 102"/>
              <a:gd name="T37" fmla="*/ 2147483647 h 165"/>
              <a:gd name="T38" fmla="*/ 0 w 102"/>
              <a:gd name="T39" fmla="*/ 2147483647 h 1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2" h="165">
                <a:moveTo>
                  <a:pt x="0" y="16"/>
                </a:moveTo>
                <a:lnTo>
                  <a:pt x="13" y="0"/>
                </a:lnTo>
                <a:lnTo>
                  <a:pt x="32" y="0"/>
                </a:lnTo>
                <a:lnTo>
                  <a:pt x="26" y="17"/>
                </a:lnTo>
                <a:lnTo>
                  <a:pt x="21" y="23"/>
                </a:lnTo>
                <a:lnTo>
                  <a:pt x="24" y="42"/>
                </a:lnTo>
                <a:lnTo>
                  <a:pt x="35" y="54"/>
                </a:lnTo>
                <a:lnTo>
                  <a:pt x="49" y="67"/>
                </a:lnTo>
                <a:lnTo>
                  <a:pt x="54" y="86"/>
                </a:lnTo>
                <a:lnTo>
                  <a:pt x="63" y="101"/>
                </a:lnTo>
                <a:lnTo>
                  <a:pt x="73" y="110"/>
                </a:lnTo>
                <a:lnTo>
                  <a:pt x="89" y="115"/>
                </a:lnTo>
                <a:lnTo>
                  <a:pt x="96" y="130"/>
                </a:lnTo>
                <a:lnTo>
                  <a:pt x="82" y="143"/>
                </a:lnTo>
                <a:lnTo>
                  <a:pt x="96" y="140"/>
                </a:lnTo>
                <a:lnTo>
                  <a:pt x="101" y="153"/>
                </a:lnTo>
                <a:lnTo>
                  <a:pt x="74" y="159"/>
                </a:lnTo>
                <a:lnTo>
                  <a:pt x="40" y="164"/>
                </a:lnTo>
                <a:lnTo>
                  <a:pt x="37" y="154"/>
                </a:lnTo>
                <a:lnTo>
                  <a:pt x="0" y="16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Freeform 25"/>
          <p:cNvSpPr>
            <a:spLocks/>
          </p:cNvSpPr>
          <p:nvPr/>
        </p:nvSpPr>
        <p:spPr bwMode="auto">
          <a:xfrm>
            <a:off x="7165975" y="3721100"/>
            <a:ext cx="26988" cy="34925"/>
          </a:xfrm>
          <a:custGeom>
            <a:avLst/>
            <a:gdLst>
              <a:gd name="T0" fmla="*/ 0 w 19"/>
              <a:gd name="T1" fmla="*/ 2147483647 h 22"/>
              <a:gd name="T2" fmla="*/ 2147483647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0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22">
                <a:moveTo>
                  <a:pt x="0" y="6"/>
                </a:moveTo>
                <a:lnTo>
                  <a:pt x="12" y="0"/>
                </a:lnTo>
                <a:lnTo>
                  <a:pt x="18" y="12"/>
                </a:lnTo>
                <a:lnTo>
                  <a:pt x="12" y="21"/>
                </a:lnTo>
                <a:lnTo>
                  <a:pt x="0" y="6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5759450" y="3360738"/>
            <a:ext cx="415925" cy="808037"/>
          </a:xfrm>
          <a:custGeom>
            <a:avLst/>
            <a:gdLst>
              <a:gd name="T0" fmla="*/ 0 w 295"/>
              <a:gd name="T1" fmla="*/ 2147483647 h 509"/>
              <a:gd name="T2" fmla="*/ 2147483647 w 295"/>
              <a:gd name="T3" fmla="*/ 2147483647 h 509"/>
              <a:gd name="T4" fmla="*/ 2147483647 w 295"/>
              <a:gd name="T5" fmla="*/ 2147483647 h 509"/>
              <a:gd name="T6" fmla="*/ 2147483647 w 295"/>
              <a:gd name="T7" fmla="*/ 2147483647 h 509"/>
              <a:gd name="T8" fmla="*/ 2147483647 w 295"/>
              <a:gd name="T9" fmla="*/ 2147483647 h 509"/>
              <a:gd name="T10" fmla="*/ 2147483647 w 295"/>
              <a:gd name="T11" fmla="*/ 2147483647 h 509"/>
              <a:gd name="T12" fmla="*/ 2147483647 w 295"/>
              <a:gd name="T13" fmla="*/ 2147483647 h 509"/>
              <a:gd name="T14" fmla="*/ 2147483647 w 295"/>
              <a:gd name="T15" fmla="*/ 2147483647 h 509"/>
              <a:gd name="T16" fmla="*/ 2147483647 w 295"/>
              <a:gd name="T17" fmla="*/ 2147483647 h 509"/>
              <a:gd name="T18" fmla="*/ 2147483647 w 295"/>
              <a:gd name="T19" fmla="*/ 2147483647 h 509"/>
              <a:gd name="T20" fmla="*/ 2147483647 w 295"/>
              <a:gd name="T21" fmla="*/ 2147483647 h 509"/>
              <a:gd name="T22" fmla="*/ 2147483647 w 295"/>
              <a:gd name="T23" fmla="*/ 2147483647 h 509"/>
              <a:gd name="T24" fmla="*/ 2147483647 w 295"/>
              <a:gd name="T25" fmla="*/ 2147483647 h 509"/>
              <a:gd name="T26" fmla="*/ 2147483647 w 295"/>
              <a:gd name="T27" fmla="*/ 2147483647 h 509"/>
              <a:gd name="T28" fmla="*/ 2147483647 w 295"/>
              <a:gd name="T29" fmla="*/ 2147483647 h 509"/>
              <a:gd name="T30" fmla="*/ 2147483647 w 295"/>
              <a:gd name="T31" fmla="*/ 2147483647 h 509"/>
              <a:gd name="T32" fmla="*/ 2147483647 w 295"/>
              <a:gd name="T33" fmla="*/ 2147483647 h 509"/>
              <a:gd name="T34" fmla="*/ 2147483647 w 295"/>
              <a:gd name="T35" fmla="*/ 2147483647 h 509"/>
              <a:gd name="T36" fmla="*/ 2147483647 w 295"/>
              <a:gd name="T37" fmla="*/ 0 h 509"/>
              <a:gd name="T38" fmla="*/ 2147483647 w 295"/>
              <a:gd name="T39" fmla="*/ 2147483647 h 509"/>
              <a:gd name="T40" fmla="*/ 2147483647 w 295"/>
              <a:gd name="T41" fmla="*/ 2147483647 h 509"/>
              <a:gd name="T42" fmla="*/ 2147483647 w 295"/>
              <a:gd name="T43" fmla="*/ 2147483647 h 509"/>
              <a:gd name="T44" fmla="*/ 2147483647 w 295"/>
              <a:gd name="T45" fmla="*/ 2147483647 h 509"/>
              <a:gd name="T46" fmla="*/ 2147483647 w 295"/>
              <a:gd name="T47" fmla="*/ 2147483647 h 509"/>
              <a:gd name="T48" fmla="*/ 2147483647 w 295"/>
              <a:gd name="T49" fmla="*/ 2147483647 h 509"/>
              <a:gd name="T50" fmla="*/ 2147483647 w 295"/>
              <a:gd name="T51" fmla="*/ 2147483647 h 509"/>
              <a:gd name="T52" fmla="*/ 2147483647 w 295"/>
              <a:gd name="T53" fmla="*/ 2147483647 h 509"/>
              <a:gd name="T54" fmla="*/ 0 w 295"/>
              <a:gd name="T55" fmla="*/ 2147483647 h 5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95" h="509">
                <a:moveTo>
                  <a:pt x="0" y="496"/>
                </a:moveTo>
                <a:lnTo>
                  <a:pt x="9" y="508"/>
                </a:lnTo>
                <a:lnTo>
                  <a:pt x="17" y="495"/>
                </a:lnTo>
                <a:lnTo>
                  <a:pt x="60" y="486"/>
                </a:lnTo>
                <a:lnTo>
                  <a:pt x="74" y="490"/>
                </a:lnTo>
                <a:lnTo>
                  <a:pt x="121" y="475"/>
                </a:lnTo>
                <a:lnTo>
                  <a:pt x="137" y="489"/>
                </a:lnTo>
                <a:lnTo>
                  <a:pt x="151" y="455"/>
                </a:lnTo>
                <a:lnTo>
                  <a:pt x="166" y="446"/>
                </a:lnTo>
                <a:lnTo>
                  <a:pt x="199" y="465"/>
                </a:lnTo>
                <a:lnTo>
                  <a:pt x="204" y="443"/>
                </a:lnTo>
                <a:lnTo>
                  <a:pt x="240" y="398"/>
                </a:lnTo>
                <a:lnTo>
                  <a:pt x="248" y="371"/>
                </a:lnTo>
                <a:lnTo>
                  <a:pt x="261" y="375"/>
                </a:lnTo>
                <a:lnTo>
                  <a:pt x="294" y="351"/>
                </a:lnTo>
                <a:lnTo>
                  <a:pt x="286" y="332"/>
                </a:lnTo>
                <a:lnTo>
                  <a:pt x="290" y="320"/>
                </a:lnTo>
                <a:lnTo>
                  <a:pt x="257" y="9"/>
                </a:lnTo>
                <a:lnTo>
                  <a:pt x="253" y="0"/>
                </a:lnTo>
                <a:lnTo>
                  <a:pt x="78" y="20"/>
                </a:lnTo>
                <a:lnTo>
                  <a:pt x="43" y="39"/>
                </a:lnTo>
                <a:lnTo>
                  <a:pt x="14" y="29"/>
                </a:lnTo>
                <a:lnTo>
                  <a:pt x="36" y="286"/>
                </a:lnTo>
                <a:lnTo>
                  <a:pt x="30" y="339"/>
                </a:lnTo>
                <a:lnTo>
                  <a:pt x="43" y="370"/>
                </a:lnTo>
                <a:lnTo>
                  <a:pt x="29" y="428"/>
                </a:lnTo>
                <a:lnTo>
                  <a:pt x="10" y="455"/>
                </a:lnTo>
                <a:lnTo>
                  <a:pt x="0" y="496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Freeform 27"/>
          <p:cNvSpPr>
            <a:spLocks/>
          </p:cNvSpPr>
          <p:nvPr/>
        </p:nvSpPr>
        <p:spPr bwMode="auto">
          <a:xfrm>
            <a:off x="5602288" y="3867150"/>
            <a:ext cx="976312" cy="563563"/>
          </a:xfrm>
          <a:custGeom>
            <a:avLst/>
            <a:gdLst>
              <a:gd name="T0" fmla="*/ 0 w 691"/>
              <a:gd name="T1" fmla="*/ 2147483647 h 355"/>
              <a:gd name="T2" fmla="*/ 2147483647 w 691"/>
              <a:gd name="T3" fmla="*/ 2147483647 h 355"/>
              <a:gd name="T4" fmla="*/ 2147483647 w 691"/>
              <a:gd name="T5" fmla="*/ 2147483647 h 355"/>
              <a:gd name="T6" fmla="*/ 2147483647 w 691"/>
              <a:gd name="T7" fmla="*/ 2147483647 h 355"/>
              <a:gd name="T8" fmla="*/ 2147483647 w 691"/>
              <a:gd name="T9" fmla="*/ 2147483647 h 355"/>
              <a:gd name="T10" fmla="*/ 2147483647 w 691"/>
              <a:gd name="T11" fmla="*/ 2147483647 h 355"/>
              <a:gd name="T12" fmla="*/ 2147483647 w 691"/>
              <a:gd name="T13" fmla="*/ 2147483647 h 355"/>
              <a:gd name="T14" fmla="*/ 2147483647 w 691"/>
              <a:gd name="T15" fmla="*/ 2147483647 h 355"/>
              <a:gd name="T16" fmla="*/ 2147483647 w 691"/>
              <a:gd name="T17" fmla="*/ 2147483647 h 355"/>
              <a:gd name="T18" fmla="*/ 2147483647 w 691"/>
              <a:gd name="T19" fmla="*/ 2147483647 h 355"/>
              <a:gd name="T20" fmla="*/ 2147483647 w 691"/>
              <a:gd name="T21" fmla="*/ 2147483647 h 355"/>
              <a:gd name="T22" fmla="*/ 2147483647 w 691"/>
              <a:gd name="T23" fmla="*/ 2147483647 h 355"/>
              <a:gd name="T24" fmla="*/ 2147483647 w 691"/>
              <a:gd name="T25" fmla="*/ 2147483647 h 355"/>
              <a:gd name="T26" fmla="*/ 2147483647 w 691"/>
              <a:gd name="T27" fmla="*/ 2147483647 h 355"/>
              <a:gd name="T28" fmla="*/ 2147483647 w 691"/>
              <a:gd name="T29" fmla="*/ 2147483647 h 355"/>
              <a:gd name="T30" fmla="*/ 2147483647 w 691"/>
              <a:gd name="T31" fmla="*/ 2147483647 h 355"/>
              <a:gd name="T32" fmla="*/ 2147483647 w 691"/>
              <a:gd name="T33" fmla="*/ 2147483647 h 355"/>
              <a:gd name="T34" fmla="*/ 2147483647 w 691"/>
              <a:gd name="T35" fmla="*/ 2147483647 h 355"/>
              <a:gd name="T36" fmla="*/ 2147483647 w 691"/>
              <a:gd name="T37" fmla="*/ 2147483647 h 355"/>
              <a:gd name="T38" fmla="*/ 2147483647 w 691"/>
              <a:gd name="T39" fmla="*/ 2147483647 h 355"/>
              <a:gd name="T40" fmla="*/ 2147483647 w 691"/>
              <a:gd name="T41" fmla="*/ 2147483647 h 355"/>
              <a:gd name="T42" fmla="*/ 2147483647 w 691"/>
              <a:gd name="T43" fmla="*/ 2147483647 h 355"/>
              <a:gd name="T44" fmla="*/ 2147483647 w 691"/>
              <a:gd name="T45" fmla="*/ 2147483647 h 355"/>
              <a:gd name="T46" fmla="*/ 2147483647 w 691"/>
              <a:gd name="T47" fmla="*/ 2147483647 h 355"/>
              <a:gd name="T48" fmla="*/ 2147483647 w 691"/>
              <a:gd name="T49" fmla="*/ 2147483647 h 355"/>
              <a:gd name="T50" fmla="*/ 2147483647 w 691"/>
              <a:gd name="T51" fmla="*/ 2147483647 h 355"/>
              <a:gd name="T52" fmla="*/ 2147483647 w 691"/>
              <a:gd name="T53" fmla="*/ 2147483647 h 355"/>
              <a:gd name="T54" fmla="*/ 2147483647 w 691"/>
              <a:gd name="T55" fmla="*/ 0 h 355"/>
              <a:gd name="T56" fmla="*/ 2147483647 w 691"/>
              <a:gd name="T57" fmla="*/ 2147483647 h 355"/>
              <a:gd name="T58" fmla="*/ 2147483647 w 691"/>
              <a:gd name="T59" fmla="*/ 2147483647 h 355"/>
              <a:gd name="T60" fmla="*/ 2147483647 w 691"/>
              <a:gd name="T61" fmla="*/ 2147483647 h 355"/>
              <a:gd name="T62" fmla="*/ 2147483647 w 691"/>
              <a:gd name="T63" fmla="*/ 2147483647 h 355"/>
              <a:gd name="T64" fmla="*/ 2147483647 w 691"/>
              <a:gd name="T65" fmla="*/ 2147483647 h 355"/>
              <a:gd name="T66" fmla="*/ 2147483647 w 691"/>
              <a:gd name="T67" fmla="*/ 2147483647 h 355"/>
              <a:gd name="T68" fmla="*/ 2147483647 w 691"/>
              <a:gd name="T69" fmla="*/ 2147483647 h 355"/>
              <a:gd name="T70" fmla="*/ 2147483647 w 691"/>
              <a:gd name="T71" fmla="*/ 2147483647 h 355"/>
              <a:gd name="T72" fmla="*/ 2147483647 w 691"/>
              <a:gd name="T73" fmla="*/ 2147483647 h 355"/>
              <a:gd name="T74" fmla="*/ 2147483647 w 691"/>
              <a:gd name="T75" fmla="*/ 2147483647 h 355"/>
              <a:gd name="T76" fmla="*/ 2147483647 w 691"/>
              <a:gd name="T77" fmla="*/ 2147483647 h 355"/>
              <a:gd name="T78" fmla="*/ 2147483647 w 691"/>
              <a:gd name="T79" fmla="*/ 2147483647 h 355"/>
              <a:gd name="T80" fmla="*/ 2147483647 w 691"/>
              <a:gd name="T81" fmla="*/ 2147483647 h 355"/>
              <a:gd name="T82" fmla="*/ 2147483647 w 691"/>
              <a:gd name="T83" fmla="*/ 2147483647 h 355"/>
              <a:gd name="T84" fmla="*/ 2147483647 w 691"/>
              <a:gd name="T85" fmla="*/ 2147483647 h 355"/>
              <a:gd name="T86" fmla="*/ 2147483647 w 691"/>
              <a:gd name="T87" fmla="*/ 2147483647 h 355"/>
              <a:gd name="T88" fmla="*/ 2147483647 w 691"/>
              <a:gd name="T89" fmla="*/ 2147483647 h 355"/>
              <a:gd name="T90" fmla="*/ 2147483647 w 691"/>
              <a:gd name="T91" fmla="*/ 2147483647 h 355"/>
              <a:gd name="T92" fmla="*/ 0 w 691"/>
              <a:gd name="T93" fmla="*/ 2147483647 h 3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91" h="355">
                <a:moveTo>
                  <a:pt x="0" y="354"/>
                </a:moveTo>
                <a:lnTo>
                  <a:pt x="7" y="337"/>
                </a:lnTo>
                <a:lnTo>
                  <a:pt x="21" y="335"/>
                </a:lnTo>
                <a:lnTo>
                  <a:pt x="26" y="297"/>
                </a:lnTo>
                <a:lnTo>
                  <a:pt x="17" y="293"/>
                </a:lnTo>
                <a:lnTo>
                  <a:pt x="16" y="284"/>
                </a:lnTo>
                <a:lnTo>
                  <a:pt x="38" y="263"/>
                </a:lnTo>
                <a:lnTo>
                  <a:pt x="81" y="278"/>
                </a:lnTo>
                <a:lnTo>
                  <a:pt x="87" y="236"/>
                </a:lnTo>
                <a:lnTo>
                  <a:pt x="117" y="224"/>
                </a:lnTo>
                <a:lnTo>
                  <a:pt x="112" y="215"/>
                </a:lnTo>
                <a:lnTo>
                  <a:pt x="120" y="189"/>
                </a:lnTo>
                <a:lnTo>
                  <a:pt x="128" y="176"/>
                </a:lnTo>
                <a:lnTo>
                  <a:pt x="171" y="167"/>
                </a:lnTo>
                <a:lnTo>
                  <a:pt x="185" y="171"/>
                </a:lnTo>
                <a:lnTo>
                  <a:pt x="232" y="156"/>
                </a:lnTo>
                <a:lnTo>
                  <a:pt x="248" y="170"/>
                </a:lnTo>
                <a:lnTo>
                  <a:pt x="262" y="136"/>
                </a:lnTo>
                <a:lnTo>
                  <a:pt x="277" y="127"/>
                </a:lnTo>
                <a:lnTo>
                  <a:pt x="310" y="146"/>
                </a:lnTo>
                <a:lnTo>
                  <a:pt x="315" y="124"/>
                </a:lnTo>
                <a:lnTo>
                  <a:pt x="351" y="79"/>
                </a:lnTo>
                <a:lnTo>
                  <a:pt x="359" y="52"/>
                </a:lnTo>
                <a:lnTo>
                  <a:pt x="372" y="56"/>
                </a:lnTo>
                <a:lnTo>
                  <a:pt x="405" y="32"/>
                </a:lnTo>
                <a:lnTo>
                  <a:pt x="397" y="13"/>
                </a:lnTo>
                <a:lnTo>
                  <a:pt x="401" y="1"/>
                </a:lnTo>
                <a:lnTo>
                  <a:pt x="431" y="0"/>
                </a:lnTo>
                <a:lnTo>
                  <a:pt x="450" y="7"/>
                </a:lnTo>
                <a:lnTo>
                  <a:pt x="460" y="28"/>
                </a:lnTo>
                <a:lnTo>
                  <a:pt x="491" y="33"/>
                </a:lnTo>
                <a:lnTo>
                  <a:pt x="510" y="43"/>
                </a:lnTo>
                <a:lnTo>
                  <a:pt x="553" y="42"/>
                </a:lnTo>
                <a:lnTo>
                  <a:pt x="573" y="28"/>
                </a:lnTo>
                <a:lnTo>
                  <a:pt x="619" y="58"/>
                </a:lnTo>
                <a:lnTo>
                  <a:pt x="636" y="116"/>
                </a:lnTo>
                <a:lnTo>
                  <a:pt x="655" y="137"/>
                </a:lnTo>
                <a:lnTo>
                  <a:pt x="690" y="158"/>
                </a:lnTo>
                <a:lnTo>
                  <a:pt x="664" y="189"/>
                </a:lnTo>
                <a:lnTo>
                  <a:pt x="641" y="206"/>
                </a:lnTo>
                <a:lnTo>
                  <a:pt x="617" y="235"/>
                </a:lnTo>
                <a:lnTo>
                  <a:pt x="616" y="245"/>
                </a:lnTo>
                <a:lnTo>
                  <a:pt x="548" y="290"/>
                </a:lnTo>
                <a:lnTo>
                  <a:pt x="166" y="326"/>
                </a:lnTo>
                <a:lnTo>
                  <a:pt x="127" y="325"/>
                </a:lnTo>
                <a:lnTo>
                  <a:pt x="128" y="345"/>
                </a:lnTo>
                <a:lnTo>
                  <a:pt x="0" y="35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>
            <a:off x="7661275" y="1876425"/>
            <a:ext cx="492125" cy="876300"/>
          </a:xfrm>
          <a:custGeom>
            <a:avLst/>
            <a:gdLst>
              <a:gd name="T0" fmla="*/ 0 w 349"/>
              <a:gd name="T1" fmla="*/ 2147483647 h 552"/>
              <a:gd name="T2" fmla="*/ 2147483647 w 349"/>
              <a:gd name="T3" fmla="*/ 2147483647 h 552"/>
              <a:gd name="T4" fmla="*/ 2147483647 w 349"/>
              <a:gd name="T5" fmla="*/ 2147483647 h 552"/>
              <a:gd name="T6" fmla="*/ 2147483647 w 349"/>
              <a:gd name="T7" fmla="*/ 2147483647 h 552"/>
              <a:gd name="T8" fmla="*/ 2147483647 w 349"/>
              <a:gd name="T9" fmla="*/ 2147483647 h 552"/>
              <a:gd name="T10" fmla="*/ 2147483647 w 349"/>
              <a:gd name="T11" fmla="*/ 2147483647 h 552"/>
              <a:gd name="T12" fmla="*/ 2147483647 w 349"/>
              <a:gd name="T13" fmla="*/ 2147483647 h 552"/>
              <a:gd name="T14" fmla="*/ 2147483647 w 349"/>
              <a:gd name="T15" fmla="*/ 2147483647 h 552"/>
              <a:gd name="T16" fmla="*/ 2147483647 w 349"/>
              <a:gd name="T17" fmla="*/ 2147483647 h 552"/>
              <a:gd name="T18" fmla="*/ 2147483647 w 349"/>
              <a:gd name="T19" fmla="*/ 2147483647 h 552"/>
              <a:gd name="T20" fmla="*/ 2147483647 w 349"/>
              <a:gd name="T21" fmla="*/ 2147483647 h 552"/>
              <a:gd name="T22" fmla="*/ 2147483647 w 349"/>
              <a:gd name="T23" fmla="*/ 2147483647 h 552"/>
              <a:gd name="T24" fmla="*/ 2147483647 w 349"/>
              <a:gd name="T25" fmla="*/ 0 h 552"/>
              <a:gd name="T26" fmla="*/ 2147483647 w 349"/>
              <a:gd name="T27" fmla="*/ 2147483647 h 552"/>
              <a:gd name="T28" fmla="*/ 2147483647 w 349"/>
              <a:gd name="T29" fmla="*/ 2147483647 h 552"/>
              <a:gd name="T30" fmla="*/ 2147483647 w 349"/>
              <a:gd name="T31" fmla="*/ 2147483647 h 552"/>
              <a:gd name="T32" fmla="*/ 2147483647 w 349"/>
              <a:gd name="T33" fmla="*/ 2147483647 h 552"/>
              <a:gd name="T34" fmla="*/ 2147483647 w 349"/>
              <a:gd name="T35" fmla="*/ 2147483647 h 552"/>
              <a:gd name="T36" fmla="*/ 2147483647 w 349"/>
              <a:gd name="T37" fmla="*/ 2147483647 h 552"/>
              <a:gd name="T38" fmla="*/ 2147483647 w 349"/>
              <a:gd name="T39" fmla="*/ 2147483647 h 552"/>
              <a:gd name="T40" fmla="*/ 2147483647 w 349"/>
              <a:gd name="T41" fmla="*/ 2147483647 h 552"/>
              <a:gd name="T42" fmla="*/ 2147483647 w 349"/>
              <a:gd name="T43" fmla="*/ 2147483647 h 552"/>
              <a:gd name="T44" fmla="*/ 2147483647 w 349"/>
              <a:gd name="T45" fmla="*/ 2147483647 h 552"/>
              <a:gd name="T46" fmla="*/ 2147483647 w 349"/>
              <a:gd name="T47" fmla="*/ 2147483647 h 552"/>
              <a:gd name="T48" fmla="*/ 2147483647 w 349"/>
              <a:gd name="T49" fmla="*/ 2147483647 h 552"/>
              <a:gd name="T50" fmla="*/ 2147483647 w 349"/>
              <a:gd name="T51" fmla="*/ 2147483647 h 552"/>
              <a:gd name="T52" fmla="*/ 2147483647 w 349"/>
              <a:gd name="T53" fmla="*/ 2147483647 h 552"/>
              <a:gd name="T54" fmla="*/ 2147483647 w 349"/>
              <a:gd name="T55" fmla="*/ 2147483647 h 552"/>
              <a:gd name="T56" fmla="*/ 2147483647 w 349"/>
              <a:gd name="T57" fmla="*/ 2147483647 h 552"/>
              <a:gd name="T58" fmla="*/ 2147483647 w 349"/>
              <a:gd name="T59" fmla="*/ 2147483647 h 552"/>
              <a:gd name="T60" fmla="*/ 2147483647 w 349"/>
              <a:gd name="T61" fmla="*/ 2147483647 h 552"/>
              <a:gd name="T62" fmla="*/ 2147483647 w 349"/>
              <a:gd name="T63" fmla="*/ 2147483647 h 552"/>
              <a:gd name="T64" fmla="*/ 2147483647 w 349"/>
              <a:gd name="T65" fmla="*/ 2147483647 h 552"/>
              <a:gd name="T66" fmla="*/ 2147483647 w 349"/>
              <a:gd name="T67" fmla="*/ 2147483647 h 552"/>
              <a:gd name="T68" fmla="*/ 2147483647 w 349"/>
              <a:gd name="T69" fmla="*/ 2147483647 h 552"/>
              <a:gd name="T70" fmla="*/ 2147483647 w 349"/>
              <a:gd name="T71" fmla="*/ 2147483647 h 552"/>
              <a:gd name="T72" fmla="*/ 2147483647 w 349"/>
              <a:gd name="T73" fmla="*/ 2147483647 h 552"/>
              <a:gd name="T74" fmla="*/ 2147483647 w 349"/>
              <a:gd name="T75" fmla="*/ 2147483647 h 552"/>
              <a:gd name="T76" fmla="*/ 2147483647 w 349"/>
              <a:gd name="T77" fmla="*/ 2147483647 h 552"/>
              <a:gd name="T78" fmla="*/ 2147483647 w 349"/>
              <a:gd name="T79" fmla="*/ 2147483647 h 552"/>
              <a:gd name="T80" fmla="*/ 2147483647 w 349"/>
              <a:gd name="T81" fmla="*/ 2147483647 h 552"/>
              <a:gd name="T82" fmla="*/ 2147483647 w 349"/>
              <a:gd name="T83" fmla="*/ 2147483647 h 552"/>
              <a:gd name="T84" fmla="*/ 2147483647 w 349"/>
              <a:gd name="T85" fmla="*/ 2147483647 h 552"/>
              <a:gd name="T86" fmla="*/ 2147483647 w 349"/>
              <a:gd name="T87" fmla="*/ 2147483647 h 552"/>
              <a:gd name="T88" fmla="*/ 2147483647 w 349"/>
              <a:gd name="T89" fmla="*/ 2147483647 h 552"/>
              <a:gd name="T90" fmla="*/ 2147483647 w 349"/>
              <a:gd name="T91" fmla="*/ 2147483647 h 552"/>
              <a:gd name="T92" fmla="*/ 2147483647 w 349"/>
              <a:gd name="T93" fmla="*/ 2147483647 h 552"/>
              <a:gd name="T94" fmla="*/ 2147483647 w 349"/>
              <a:gd name="T95" fmla="*/ 2147483647 h 552"/>
              <a:gd name="T96" fmla="*/ 2147483647 w 349"/>
              <a:gd name="T97" fmla="*/ 2147483647 h 552"/>
              <a:gd name="T98" fmla="*/ 2147483647 w 349"/>
              <a:gd name="T99" fmla="*/ 2147483647 h 552"/>
              <a:gd name="T100" fmla="*/ 2147483647 w 349"/>
              <a:gd name="T101" fmla="*/ 2147483647 h 552"/>
              <a:gd name="T102" fmla="*/ 2147483647 w 349"/>
              <a:gd name="T103" fmla="*/ 2147483647 h 552"/>
              <a:gd name="T104" fmla="*/ 2147483647 w 349"/>
              <a:gd name="T105" fmla="*/ 2147483647 h 552"/>
              <a:gd name="T106" fmla="*/ 2147483647 w 349"/>
              <a:gd name="T107" fmla="*/ 2147483647 h 552"/>
              <a:gd name="T108" fmla="*/ 2147483647 w 349"/>
              <a:gd name="T109" fmla="*/ 2147483647 h 552"/>
              <a:gd name="T110" fmla="*/ 2147483647 w 349"/>
              <a:gd name="T111" fmla="*/ 2147483647 h 552"/>
              <a:gd name="T112" fmla="*/ 2147483647 w 349"/>
              <a:gd name="T113" fmla="*/ 2147483647 h 552"/>
              <a:gd name="T114" fmla="*/ 2147483647 w 349"/>
              <a:gd name="T115" fmla="*/ 2147483647 h 552"/>
              <a:gd name="T116" fmla="*/ 2147483647 w 349"/>
              <a:gd name="T117" fmla="*/ 2147483647 h 552"/>
              <a:gd name="T118" fmla="*/ 0 w 349"/>
              <a:gd name="T119" fmla="*/ 2147483647 h 5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9" h="552">
                <a:moveTo>
                  <a:pt x="0" y="300"/>
                </a:moveTo>
                <a:lnTo>
                  <a:pt x="21" y="301"/>
                </a:lnTo>
                <a:lnTo>
                  <a:pt x="23" y="265"/>
                </a:lnTo>
                <a:lnTo>
                  <a:pt x="48" y="215"/>
                </a:lnTo>
                <a:lnTo>
                  <a:pt x="36" y="181"/>
                </a:lnTo>
                <a:lnTo>
                  <a:pt x="46" y="133"/>
                </a:lnTo>
                <a:lnTo>
                  <a:pt x="45" y="115"/>
                </a:lnTo>
                <a:lnTo>
                  <a:pt x="85" y="10"/>
                </a:lnTo>
                <a:lnTo>
                  <a:pt x="96" y="10"/>
                </a:lnTo>
                <a:lnTo>
                  <a:pt x="101" y="30"/>
                </a:lnTo>
                <a:lnTo>
                  <a:pt x="151" y="12"/>
                </a:lnTo>
                <a:lnTo>
                  <a:pt x="151" y="5"/>
                </a:lnTo>
                <a:lnTo>
                  <a:pt x="165" y="0"/>
                </a:lnTo>
                <a:lnTo>
                  <a:pt x="192" y="13"/>
                </a:lnTo>
                <a:lnTo>
                  <a:pt x="211" y="30"/>
                </a:lnTo>
                <a:lnTo>
                  <a:pt x="256" y="182"/>
                </a:lnTo>
                <a:lnTo>
                  <a:pt x="287" y="183"/>
                </a:lnTo>
                <a:lnTo>
                  <a:pt x="292" y="192"/>
                </a:lnTo>
                <a:lnTo>
                  <a:pt x="287" y="197"/>
                </a:lnTo>
                <a:lnTo>
                  <a:pt x="310" y="233"/>
                </a:lnTo>
                <a:lnTo>
                  <a:pt x="315" y="225"/>
                </a:lnTo>
                <a:lnTo>
                  <a:pt x="340" y="249"/>
                </a:lnTo>
                <a:lnTo>
                  <a:pt x="330" y="254"/>
                </a:lnTo>
                <a:lnTo>
                  <a:pt x="332" y="260"/>
                </a:lnTo>
                <a:lnTo>
                  <a:pt x="348" y="260"/>
                </a:lnTo>
                <a:lnTo>
                  <a:pt x="336" y="289"/>
                </a:lnTo>
                <a:lnTo>
                  <a:pt x="322" y="285"/>
                </a:lnTo>
                <a:lnTo>
                  <a:pt x="310" y="297"/>
                </a:lnTo>
                <a:lnTo>
                  <a:pt x="311" y="308"/>
                </a:lnTo>
                <a:lnTo>
                  <a:pt x="301" y="316"/>
                </a:lnTo>
                <a:lnTo>
                  <a:pt x="289" y="311"/>
                </a:lnTo>
                <a:lnTo>
                  <a:pt x="290" y="330"/>
                </a:lnTo>
                <a:lnTo>
                  <a:pt x="280" y="324"/>
                </a:lnTo>
                <a:lnTo>
                  <a:pt x="277" y="345"/>
                </a:lnTo>
                <a:lnTo>
                  <a:pt x="261" y="326"/>
                </a:lnTo>
                <a:lnTo>
                  <a:pt x="248" y="343"/>
                </a:lnTo>
                <a:lnTo>
                  <a:pt x="234" y="350"/>
                </a:lnTo>
                <a:lnTo>
                  <a:pt x="231" y="368"/>
                </a:lnTo>
                <a:lnTo>
                  <a:pt x="216" y="363"/>
                </a:lnTo>
                <a:lnTo>
                  <a:pt x="222" y="350"/>
                </a:lnTo>
                <a:lnTo>
                  <a:pt x="211" y="336"/>
                </a:lnTo>
                <a:lnTo>
                  <a:pt x="199" y="357"/>
                </a:lnTo>
                <a:lnTo>
                  <a:pt x="204" y="401"/>
                </a:lnTo>
                <a:lnTo>
                  <a:pt x="197" y="413"/>
                </a:lnTo>
                <a:lnTo>
                  <a:pt x="187" y="413"/>
                </a:lnTo>
                <a:lnTo>
                  <a:pt x="179" y="412"/>
                </a:lnTo>
                <a:lnTo>
                  <a:pt x="167" y="437"/>
                </a:lnTo>
                <a:lnTo>
                  <a:pt x="151" y="437"/>
                </a:lnTo>
                <a:lnTo>
                  <a:pt x="154" y="459"/>
                </a:lnTo>
                <a:lnTo>
                  <a:pt x="143" y="442"/>
                </a:lnTo>
                <a:lnTo>
                  <a:pt x="121" y="461"/>
                </a:lnTo>
                <a:lnTo>
                  <a:pt x="117" y="475"/>
                </a:lnTo>
                <a:lnTo>
                  <a:pt x="125" y="484"/>
                </a:lnTo>
                <a:lnTo>
                  <a:pt x="114" y="489"/>
                </a:lnTo>
                <a:lnTo>
                  <a:pt x="117" y="505"/>
                </a:lnTo>
                <a:lnTo>
                  <a:pt x="107" y="518"/>
                </a:lnTo>
                <a:lnTo>
                  <a:pt x="104" y="551"/>
                </a:lnTo>
                <a:lnTo>
                  <a:pt x="97" y="551"/>
                </a:lnTo>
                <a:lnTo>
                  <a:pt x="66" y="507"/>
                </a:lnTo>
                <a:lnTo>
                  <a:pt x="0" y="300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Freeform 29"/>
          <p:cNvSpPr>
            <a:spLocks/>
          </p:cNvSpPr>
          <p:nvPr/>
        </p:nvSpPr>
        <p:spPr bwMode="auto">
          <a:xfrm>
            <a:off x="6843713" y="3543300"/>
            <a:ext cx="609600" cy="344488"/>
          </a:xfrm>
          <a:custGeom>
            <a:avLst/>
            <a:gdLst>
              <a:gd name="T0" fmla="*/ 2147483647 w 433"/>
              <a:gd name="T1" fmla="*/ 2147483647 h 217"/>
              <a:gd name="T2" fmla="*/ 2147483647 w 433"/>
              <a:gd name="T3" fmla="*/ 2147483647 h 217"/>
              <a:gd name="T4" fmla="*/ 2147483647 w 433"/>
              <a:gd name="T5" fmla="*/ 2147483647 h 217"/>
              <a:gd name="T6" fmla="*/ 2147483647 w 433"/>
              <a:gd name="T7" fmla="*/ 2147483647 h 217"/>
              <a:gd name="T8" fmla="*/ 2147483647 w 433"/>
              <a:gd name="T9" fmla="*/ 2147483647 h 217"/>
              <a:gd name="T10" fmla="*/ 2147483647 w 433"/>
              <a:gd name="T11" fmla="*/ 2147483647 h 217"/>
              <a:gd name="T12" fmla="*/ 2147483647 w 433"/>
              <a:gd name="T13" fmla="*/ 2147483647 h 217"/>
              <a:gd name="T14" fmla="*/ 2147483647 w 433"/>
              <a:gd name="T15" fmla="*/ 2147483647 h 217"/>
              <a:gd name="T16" fmla="*/ 2147483647 w 433"/>
              <a:gd name="T17" fmla="*/ 2147483647 h 217"/>
              <a:gd name="T18" fmla="*/ 2147483647 w 433"/>
              <a:gd name="T19" fmla="*/ 2147483647 h 217"/>
              <a:gd name="T20" fmla="*/ 2147483647 w 433"/>
              <a:gd name="T21" fmla="*/ 2147483647 h 217"/>
              <a:gd name="T22" fmla="*/ 2147483647 w 433"/>
              <a:gd name="T23" fmla="*/ 2147483647 h 217"/>
              <a:gd name="T24" fmla="*/ 2147483647 w 433"/>
              <a:gd name="T25" fmla="*/ 2147483647 h 217"/>
              <a:gd name="T26" fmla="*/ 2147483647 w 433"/>
              <a:gd name="T27" fmla="*/ 2147483647 h 217"/>
              <a:gd name="T28" fmla="*/ 2147483647 w 433"/>
              <a:gd name="T29" fmla="*/ 2147483647 h 217"/>
              <a:gd name="T30" fmla="*/ 2147483647 w 433"/>
              <a:gd name="T31" fmla="*/ 2147483647 h 217"/>
              <a:gd name="T32" fmla="*/ 2147483647 w 433"/>
              <a:gd name="T33" fmla="*/ 2147483647 h 217"/>
              <a:gd name="T34" fmla="*/ 2147483647 w 433"/>
              <a:gd name="T35" fmla="*/ 2147483647 h 217"/>
              <a:gd name="T36" fmla="*/ 2147483647 w 433"/>
              <a:gd name="T37" fmla="*/ 2147483647 h 217"/>
              <a:gd name="T38" fmla="*/ 2147483647 w 433"/>
              <a:gd name="T39" fmla="*/ 2147483647 h 217"/>
              <a:gd name="T40" fmla="*/ 2147483647 w 433"/>
              <a:gd name="T41" fmla="*/ 2147483647 h 217"/>
              <a:gd name="T42" fmla="*/ 2147483647 w 433"/>
              <a:gd name="T43" fmla="*/ 2147483647 h 217"/>
              <a:gd name="T44" fmla="*/ 2147483647 w 433"/>
              <a:gd name="T45" fmla="*/ 2147483647 h 217"/>
              <a:gd name="T46" fmla="*/ 2147483647 w 433"/>
              <a:gd name="T47" fmla="*/ 2147483647 h 217"/>
              <a:gd name="T48" fmla="*/ 2147483647 w 433"/>
              <a:gd name="T49" fmla="*/ 2147483647 h 217"/>
              <a:gd name="T50" fmla="*/ 2147483647 w 433"/>
              <a:gd name="T51" fmla="*/ 2147483647 h 217"/>
              <a:gd name="T52" fmla="*/ 2147483647 w 433"/>
              <a:gd name="T53" fmla="*/ 2147483647 h 217"/>
              <a:gd name="T54" fmla="*/ 2147483647 w 433"/>
              <a:gd name="T55" fmla="*/ 2147483647 h 217"/>
              <a:gd name="T56" fmla="*/ 2147483647 w 433"/>
              <a:gd name="T57" fmla="*/ 2147483647 h 217"/>
              <a:gd name="T58" fmla="*/ 2147483647 w 433"/>
              <a:gd name="T59" fmla="*/ 2147483647 h 217"/>
              <a:gd name="T60" fmla="*/ 2147483647 w 433"/>
              <a:gd name="T61" fmla="*/ 2147483647 h 217"/>
              <a:gd name="T62" fmla="*/ 2147483647 w 433"/>
              <a:gd name="T63" fmla="*/ 2147483647 h 217"/>
              <a:gd name="T64" fmla="*/ 2147483647 w 433"/>
              <a:gd name="T65" fmla="*/ 2147483647 h 217"/>
              <a:gd name="T66" fmla="*/ 2147483647 w 433"/>
              <a:gd name="T67" fmla="*/ 2147483647 h 217"/>
              <a:gd name="T68" fmla="*/ 2147483647 w 433"/>
              <a:gd name="T69" fmla="*/ 2147483647 h 217"/>
              <a:gd name="T70" fmla="*/ 2147483647 w 433"/>
              <a:gd name="T71" fmla="*/ 0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33" h="217">
                <a:moveTo>
                  <a:pt x="0" y="64"/>
                </a:moveTo>
                <a:lnTo>
                  <a:pt x="11" y="126"/>
                </a:lnTo>
                <a:lnTo>
                  <a:pt x="43" y="87"/>
                </a:lnTo>
                <a:lnTo>
                  <a:pt x="95" y="73"/>
                </a:lnTo>
                <a:lnTo>
                  <a:pt x="104" y="57"/>
                </a:lnTo>
                <a:lnTo>
                  <a:pt x="133" y="53"/>
                </a:lnTo>
                <a:lnTo>
                  <a:pt x="156" y="64"/>
                </a:lnTo>
                <a:lnTo>
                  <a:pt x="170" y="83"/>
                </a:lnTo>
                <a:lnTo>
                  <a:pt x="194" y="88"/>
                </a:lnTo>
                <a:lnTo>
                  <a:pt x="208" y="108"/>
                </a:lnTo>
                <a:lnTo>
                  <a:pt x="231" y="118"/>
                </a:lnTo>
                <a:lnTo>
                  <a:pt x="241" y="112"/>
                </a:lnTo>
                <a:lnTo>
                  <a:pt x="246" y="124"/>
                </a:lnTo>
                <a:lnTo>
                  <a:pt x="241" y="133"/>
                </a:lnTo>
                <a:lnTo>
                  <a:pt x="240" y="146"/>
                </a:lnTo>
                <a:lnTo>
                  <a:pt x="225" y="173"/>
                </a:lnTo>
                <a:lnTo>
                  <a:pt x="231" y="191"/>
                </a:lnTo>
                <a:lnTo>
                  <a:pt x="250" y="184"/>
                </a:lnTo>
                <a:lnTo>
                  <a:pt x="250" y="175"/>
                </a:lnTo>
                <a:lnTo>
                  <a:pt x="265" y="193"/>
                </a:lnTo>
                <a:lnTo>
                  <a:pt x="269" y="184"/>
                </a:lnTo>
                <a:lnTo>
                  <a:pt x="279" y="197"/>
                </a:lnTo>
                <a:lnTo>
                  <a:pt x="283" y="191"/>
                </a:lnTo>
                <a:lnTo>
                  <a:pt x="301" y="198"/>
                </a:lnTo>
                <a:lnTo>
                  <a:pt x="310" y="195"/>
                </a:lnTo>
                <a:lnTo>
                  <a:pt x="325" y="209"/>
                </a:lnTo>
                <a:lnTo>
                  <a:pt x="313" y="186"/>
                </a:lnTo>
                <a:lnTo>
                  <a:pt x="283" y="164"/>
                </a:lnTo>
                <a:lnTo>
                  <a:pt x="311" y="178"/>
                </a:lnTo>
                <a:lnTo>
                  <a:pt x="294" y="155"/>
                </a:lnTo>
                <a:lnTo>
                  <a:pt x="289" y="135"/>
                </a:lnTo>
                <a:lnTo>
                  <a:pt x="292" y="87"/>
                </a:lnTo>
                <a:lnTo>
                  <a:pt x="274" y="77"/>
                </a:lnTo>
                <a:lnTo>
                  <a:pt x="310" y="45"/>
                </a:lnTo>
                <a:lnTo>
                  <a:pt x="311" y="26"/>
                </a:lnTo>
                <a:lnTo>
                  <a:pt x="331" y="27"/>
                </a:lnTo>
                <a:lnTo>
                  <a:pt x="326" y="45"/>
                </a:lnTo>
                <a:lnTo>
                  <a:pt x="313" y="51"/>
                </a:lnTo>
                <a:lnTo>
                  <a:pt x="306" y="70"/>
                </a:lnTo>
                <a:lnTo>
                  <a:pt x="310" y="86"/>
                </a:lnTo>
                <a:lnTo>
                  <a:pt x="319" y="80"/>
                </a:lnTo>
                <a:lnTo>
                  <a:pt x="314" y="100"/>
                </a:lnTo>
                <a:lnTo>
                  <a:pt x="318" y="109"/>
                </a:lnTo>
                <a:lnTo>
                  <a:pt x="320" y="120"/>
                </a:lnTo>
                <a:lnTo>
                  <a:pt x="311" y="114"/>
                </a:lnTo>
                <a:lnTo>
                  <a:pt x="308" y="128"/>
                </a:lnTo>
                <a:lnTo>
                  <a:pt x="329" y="125"/>
                </a:lnTo>
                <a:lnTo>
                  <a:pt x="326" y="135"/>
                </a:lnTo>
                <a:lnTo>
                  <a:pt x="338" y="142"/>
                </a:lnTo>
                <a:lnTo>
                  <a:pt x="318" y="141"/>
                </a:lnTo>
                <a:lnTo>
                  <a:pt x="324" y="171"/>
                </a:lnTo>
                <a:lnTo>
                  <a:pt x="346" y="183"/>
                </a:lnTo>
                <a:lnTo>
                  <a:pt x="357" y="168"/>
                </a:lnTo>
                <a:lnTo>
                  <a:pt x="359" y="192"/>
                </a:lnTo>
                <a:lnTo>
                  <a:pt x="374" y="187"/>
                </a:lnTo>
                <a:lnTo>
                  <a:pt x="366" y="198"/>
                </a:lnTo>
                <a:lnTo>
                  <a:pt x="376" y="198"/>
                </a:lnTo>
                <a:lnTo>
                  <a:pt x="368" y="211"/>
                </a:lnTo>
                <a:lnTo>
                  <a:pt x="372" y="216"/>
                </a:lnTo>
                <a:lnTo>
                  <a:pt x="391" y="206"/>
                </a:lnTo>
                <a:lnTo>
                  <a:pt x="414" y="193"/>
                </a:lnTo>
                <a:lnTo>
                  <a:pt x="423" y="165"/>
                </a:lnTo>
                <a:lnTo>
                  <a:pt x="426" y="182"/>
                </a:lnTo>
                <a:lnTo>
                  <a:pt x="423" y="191"/>
                </a:lnTo>
                <a:lnTo>
                  <a:pt x="417" y="204"/>
                </a:lnTo>
                <a:lnTo>
                  <a:pt x="419" y="214"/>
                </a:lnTo>
                <a:lnTo>
                  <a:pt x="428" y="190"/>
                </a:lnTo>
                <a:lnTo>
                  <a:pt x="432" y="137"/>
                </a:lnTo>
                <a:lnTo>
                  <a:pt x="406" y="143"/>
                </a:lnTo>
                <a:lnTo>
                  <a:pt x="372" y="148"/>
                </a:lnTo>
                <a:lnTo>
                  <a:pt x="369" y="138"/>
                </a:lnTo>
                <a:lnTo>
                  <a:pt x="332" y="0"/>
                </a:lnTo>
                <a:lnTo>
                  <a:pt x="0" y="6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7507288" y="2798763"/>
            <a:ext cx="450850" cy="257175"/>
          </a:xfrm>
          <a:custGeom>
            <a:avLst/>
            <a:gdLst>
              <a:gd name="T0" fmla="*/ 0 w 319"/>
              <a:gd name="T1" fmla="*/ 2147483647 h 162"/>
              <a:gd name="T2" fmla="*/ 2147483647 w 319"/>
              <a:gd name="T3" fmla="*/ 2147483647 h 162"/>
              <a:gd name="T4" fmla="*/ 2147483647 w 319"/>
              <a:gd name="T5" fmla="*/ 2147483647 h 162"/>
              <a:gd name="T6" fmla="*/ 2147483647 w 319"/>
              <a:gd name="T7" fmla="*/ 2147483647 h 162"/>
              <a:gd name="T8" fmla="*/ 2147483647 w 319"/>
              <a:gd name="T9" fmla="*/ 2147483647 h 162"/>
              <a:gd name="T10" fmla="*/ 2147483647 w 319"/>
              <a:gd name="T11" fmla="*/ 2147483647 h 162"/>
              <a:gd name="T12" fmla="*/ 2147483647 w 319"/>
              <a:gd name="T13" fmla="*/ 2147483647 h 162"/>
              <a:gd name="T14" fmla="*/ 2147483647 w 319"/>
              <a:gd name="T15" fmla="*/ 2147483647 h 162"/>
              <a:gd name="T16" fmla="*/ 2147483647 w 319"/>
              <a:gd name="T17" fmla="*/ 2147483647 h 162"/>
              <a:gd name="T18" fmla="*/ 2147483647 w 319"/>
              <a:gd name="T19" fmla="*/ 2147483647 h 162"/>
              <a:gd name="T20" fmla="*/ 2147483647 w 319"/>
              <a:gd name="T21" fmla="*/ 2147483647 h 162"/>
              <a:gd name="T22" fmla="*/ 2147483647 w 319"/>
              <a:gd name="T23" fmla="*/ 2147483647 h 162"/>
              <a:gd name="T24" fmla="*/ 2147483647 w 319"/>
              <a:gd name="T25" fmla="*/ 2147483647 h 162"/>
              <a:gd name="T26" fmla="*/ 2147483647 w 319"/>
              <a:gd name="T27" fmla="*/ 2147483647 h 162"/>
              <a:gd name="T28" fmla="*/ 2147483647 w 319"/>
              <a:gd name="T29" fmla="*/ 2147483647 h 162"/>
              <a:gd name="T30" fmla="*/ 2147483647 w 319"/>
              <a:gd name="T31" fmla="*/ 2147483647 h 162"/>
              <a:gd name="T32" fmla="*/ 2147483647 w 319"/>
              <a:gd name="T33" fmla="*/ 2147483647 h 162"/>
              <a:gd name="T34" fmla="*/ 2147483647 w 319"/>
              <a:gd name="T35" fmla="*/ 2147483647 h 162"/>
              <a:gd name="T36" fmla="*/ 2147483647 w 319"/>
              <a:gd name="T37" fmla="*/ 2147483647 h 162"/>
              <a:gd name="T38" fmla="*/ 2147483647 w 319"/>
              <a:gd name="T39" fmla="*/ 2147483647 h 162"/>
              <a:gd name="T40" fmla="*/ 2147483647 w 319"/>
              <a:gd name="T41" fmla="*/ 2147483647 h 162"/>
              <a:gd name="T42" fmla="*/ 2147483647 w 319"/>
              <a:gd name="T43" fmla="*/ 2147483647 h 162"/>
              <a:gd name="T44" fmla="*/ 2147483647 w 319"/>
              <a:gd name="T45" fmla="*/ 2147483647 h 162"/>
              <a:gd name="T46" fmla="*/ 2147483647 w 319"/>
              <a:gd name="T47" fmla="*/ 2147483647 h 162"/>
              <a:gd name="T48" fmla="*/ 2147483647 w 319"/>
              <a:gd name="T49" fmla="*/ 2147483647 h 162"/>
              <a:gd name="T50" fmla="*/ 2147483647 w 319"/>
              <a:gd name="T51" fmla="*/ 2147483647 h 162"/>
              <a:gd name="T52" fmla="*/ 2147483647 w 319"/>
              <a:gd name="T53" fmla="*/ 2147483647 h 162"/>
              <a:gd name="T54" fmla="*/ 2147483647 w 319"/>
              <a:gd name="T55" fmla="*/ 2147483647 h 162"/>
              <a:gd name="T56" fmla="*/ 2147483647 w 319"/>
              <a:gd name="T57" fmla="*/ 2147483647 h 162"/>
              <a:gd name="T58" fmla="*/ 2147483647 w 319"/>
              <a:gd name="T59" fmla="*/ 2147483647 h 162"/>
              <a:gd name="T60" fmla="*/ 2147483647 w 319"/>
              <a:gd name="T61" fmla="*/ 2147483647 h 162"/>
              <a:gd name="T62" fmla="*/ 2147483647 w 319"/>
              <a:gd name="T63" fmla="*/ 2147483647 h 162"/>
              <a:gd name="T64" fmla="*/ 2147483647 w 319"/>
              <a:gd name="T65" fmla="*/ 2147483647 h 162"/>
              <a:gd name="T66" fmla="*/ 2147483647 w 319"/>
              <a:gd name="T67" fmla="*/ 2147483647 h 162"/>
              <a:gd name="T68" fmla="*/ 2147483647 w 319"/>
              <a:gd name="T69" fmla="*/ 2147483647 h 162"/>
              <a:gd name="T70" fmla="*/ 2147483647 w 319"/>
              <a:gd name="T71" fmla="*/ 2147483647 h 162"/>
              <a:gd name="T72" fmla="*/ 2147483647 w 319"/>
              <a:gd name="T73" fmla="*/ 2147483647 h 162"/>
              <a:gd name="T74" fmla="*/ 2147483647 w 319"/>
              <a:gd name="T75" fmla="*/ 2147483647 h 162"/>
              <a:gd name="T76" fmla="*/ 2147483647 w 319"/>
              <a:gd name="T77" fmla="*/ 2147483647 h 162"/>
              <a:gd name="T78" fmla="*/ 2147483647 w 319"/>
              <a:gd name="T79" fmla="*/ 2147483647 h 162"/>
              <a:gd name="T80" fmla="*/ 2147483647 w 319"/>
              <a:gd name="T81" fmla="*/ 2147483647 h 162"/>
              <a:gd name="T82" fmla="*/ 2147483647 w 319"/>
              <a:gd name="T83" fmla="*/ 2147483647 h 162"/>
              <a:gd name="T84" fmla="*/ 2147483647 w 319"/>
              <a:gd name="T85" fmla="*/ 2147483647 h 162"/>
              <a:gd name="T86" fmla="*/ 2147483647 w 319"/>
              <a:gd name="T87" fmla="*/ 2147483647 h 162"/>
              <a:gd name="T88" fmla="*/ 2147483647 w 319"/>
              <a:gd name="T89" fmla="*/ 0 h 162"/>
              <a:gd name="T90" fmla="*/ 2147483647 w 319"/>
              <a:gd name="T91" fmla="*/ 2147483647 h 162"/>
              <a:gd name="T92" fmla="*/ 2147483647 w 319"/>
              <a:gd name="T93" fmla="*/ 2147483647 h 162"/>
              <a:gd name="T94" fmla="*/ 0 w 319"/>
              <a:gd name="T95" fmla="*/ 2147483647 h 1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9" h="162">
                <a:moveTo>
                  <a:pt x="0" y="65"/>
                </a:moveTo>
                <a:lnTo>
                  <a:pt x="1" y="151"/>
                </a:lnTo>
                <a:lnTo>
                  <a:pt x="148" y="120"/>
                </a:lnTo>
                <a:lnTo>
                  <a:pt x="175" y="111"/>
                </a:lnTo>
                <a:lnTo>
                  <a:pt x="185" y="112"/>
                </a:lnTo>
                <a:lnTo>
                  <a:pt x="196" y="137"/>
                </a:lnTo>
                <a:lnTo>
                  <a:pt x="213" y="140"/>
                </a:lnTo>
                <a:lnTo>
                  <a:pt x="222" y="160"/>
                </a:lnTo>
                <a:lnTo>
                  <a:pt x="233" y="161"/>
                </a:lnTo>
                <a:lnTo>
                  <a:pt x="236" y="147"/>
                </a:lnTo>
                <a:lnTo>
                  <a:pt x="245" y="142"/>
                </a:lnTo>
                <a:lnTo>
                  <a:pt x="249" y="127"/>
                </a:lnTo>
                <a:lnTo>
                  <a:pt x="254" y="126"/>
                </a:lnTo>
                <a:lnTo>
                  <a:pt x="260" y="148"/>
                </a:lnTo>
                <a:lnTo>
                  <a:pt x="275" y="143"/>
                </a:lnTo>
                <a:lnTo>
                  <a:pt x="278" y="133"/>
                </a:lnTo>
                <a:lnTo>
                  <a:pt x="298" y="123"/>
                </a:lnTo>
                <a:lnTo>
                  <a:pt x="309" y="120"/>
                </a:lnTo>
                <a:lnTo>
                  <a:pt x="318" y="128"/>
                </a:lnTo>
                <a:lnTo>
                  <a:pt x="315" y="106"/>
                </a:lnTo>
                <a:lnTo>
                  <a:pt x="300" y="79"/>
                </a:lnTo>
                <a:lnTo>
                  <a:pt x="290" y="75"/>
                </a:lnTo>
                <a:lnTo>
                  <a:pt x="281" y="75"/>
                </a:lnTo>
                <a:lnTo>
                  <a:pt x="283" y="82"/>
                </a:lnTo>
                <a:lnTo>
                  <a:pt x="289" y="82"/>
                </a:lnTo>
                <a:lnTo>
                  <a:pt x="296" y="82"/>
                </a:lnTo>
                <a:lnTo>
                  <a:pt x="303" y="90"/>
                </a:lnTo>
                <a:lnTo>
                  <a:pt x="307" y="101"/>
                </a:lnTo>
                <a:lnTo>
                  <a:pt x="302" y="110"/>
                </a:lnTo>
                <a:lnTo>
                  <a:pt x="277" y="121"/>
                </a:lnTo>
                <a:lnTo>
                  <a:pt x="264" y="115"/>
                </a:lnTo>
                <a:lnTo>
                  <a:pt x="257" y="101"/>
                </a:lnTo>
                <a:lnTo>
                  <a:pt x="245" y="98"/>
                </a:lnTo>
                <a:lnTo>
                  <a:pt x="247" y="90"/>
                </a:lnTo>
                <a:lnTo>
                  <a:pt x="235" y="74"/>
                </a:lnTo>
                <a:lnTo>
                  <a:pt x="217" y="67"/>
                </a:lnTo>
                <a:lnTo>
                  <a:pt x="216" y="75"/>
                </a:lnTo>
                <a:lnTo>
                  <a:pt x="206" y="71"/>
                </a:lnTo>
                <a:lnTo>
                  <a:pt x="202" y="62"/>
                </a:lnTo>
                <a:lnTo>
                  <a:pt x="205" y="52"/>
                </a:lnTo>
                <a:lnTo>
                  <a:pt x="215" y="44"/>
                </a:lnTo>
                <a:lnTo>
                  <a:pt x="211" y="37"/>
                </a:lnTo>
                <a:lnTo>
                  <a:pt x="225" y="27"/>
                </a:lnTo>
                <a:lnTo>
                  <a:pt x="211" y="15"/>
                </a:lnTo>
                <a:lnTo>
                  <a:pt x="205" y="0"/>
                </a:lnTo>
                <a:lnTo>
                  <a:pt x="175" y="22"/>
                </a:lnTo>
                <a:lnTo>
                  <a:pt x="69" y="50"/>
                </a:lnTo>
                <a:lnTo>
                  <a:pt x="0" y="65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Freeform 31"/>
          <p:cNvSpPr>
            <a:spLocks/>
          </p:cNvSpPr>
          <p:nvPr/>
        </p:nvSpPr>
        <p:spPr bwMode="auto">
          <a:xfrm>
            <a:off x="7867650" y="3046413"/>
            <a:ext cx="42863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0 w 30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24">
                <a:moveTo>
                  <a:pt x="0" y="23"/>
                </a:moveTo>
                <a:lnTo>
                  <a:pt x="11" y="0"/>
                </a:lnTo>
                <a:lnTo>
                  <a:pt x="29" y="10"/>
                </a:lnTo>
                <a:lnTo>
                  <a:pt x="0" y="23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7942263" y="3038475"/>
            <a:ext cx="33337" cy="30163"/>
          </a:xfrm>
          <a:custGeom>
            <a:avLst/>
            <a:gdLst>
              <a:gd name="T0" fmla="*/ 0 w 24"/>
              <a:gd name="T1" fmla="*/ 2147483647 h 19"/>
              <a:gd name="T2" fmla="*/ 2147483647 w 24"/>
              <a:gd name="T3" fmla="*/ 0 h 19"/>
              <a:gd name="T4" fmla="*/ 2147483647 w 24"/>
              <a:gd name="T5" fmla="*/ 2147483647 h 19"/>
              <a:gd name="T6" fmla="*/ 0 w 24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19">
                <a:moveTo>
                  <a:pt x="0" y="18"/>
                </a:moveTo>
                <a:lnTo>
                  <a:pt x="13" y="0"/>
                </a:lnTo>
                <a:lnTo>
                  <a:pt x="23" y="15"/>
                </a:lnTo>
                <a:lnTo>
                  <a:pt x="0" y="18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1" name="Freeform 33"/>
          <p:cNvSpPr>
            <a:spLocks/>
          </p:cNvSpPr>
          <p:nvPr/>
        </p:nvSpPr>
        <p:spPr bwMode="auto">
          <a:xfrm>
            <a:off x="7583488" y="2352675"/>
            <a:ext cx="220662" cy="527050"/>
          </a:xfrm>
          <a:custGeom>
            <a:avLst/>
            <a:gdLst>
              <a:gd name="T0" fmla="*/ 0 w 155"/>
              <a:gd name="T1" fmla="*/ 2147483647 h 332"/>
              <a:gd name="T2" fmla="*/ 2147483647 w 155"/>
              <a:gd name="T3" fmla="*/ 2147483647 h 332"/>
              <a:gd name="T4" fmla="*/ 2147483647 w 155"/>
              <a:gd name="T5" fmla="*/ 2147483647 h 332"/>
              <a:gd name="T6" fmla="*/ 2147483647 w 155"/>
              <a:gd name="T7" fmla="*/ 2147483647 h 332"/>
              <a:gd name="T8" fmla="*/ 2147483647 w 155"/>
              <a:gd name="T9" fmla="*/ 2147483647 h 332"/>
              <a:gd name="T10" fmla="*/ 2147483647 w 155"/>
              <a:gd name="T11" fmla="*/ 0 h 332"/>
              <a:gd name="T12" fmla="*/ 2147483647 w 155"/>
              <a:gd name="T13" fmla="*/ 2147483647 h 332"/>
              <a:gd name="T14" fmla="*/ 2147483647 w 155"/>
              <a:gd name="T15" fmla="*/ 2147483647 h 332"/>
              <a:gd name="T16" fmla="*/ 2147483647 w 155"/>
              <a:gd name="T17" fmla="*/ 2147483647 h 332"/>
              <a:gd name="T18" fmla="*/ 2147483647 w 155"/>
              <a:gd name="T19" fmla="*/ 2147483647 h 332"/>
              <a:gd name="T20" fmla="*/ 2147483647 w 155"/>
              <a:gd name="T21" fmla="*/ 2147483647 h 332"/>
              <a:gd name="T22" fmla="*/ 2147483647 w 155"/>
              <a:gd name="T23" fmla="*/ 2147483647 h 332"/>
              <a:gd name="T24" fmla="*/ 0 w 155"/>
              <a:gd name="T25" fmla="*/ 2147483647 h 3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5" h="332">
                <a:moveTo>
                  <a:pt x="0" y="227"/>
                </a:moveTo>
                <a:lnTo>
                  <a:pt x="9" y="154"/>
                </a:lnTo>
                <a:lnTo>
                  <a:pt x="26" y="121"/>
                </a:lnTo>
                <a:lnTo>
                  <a:pt x="29" y="43"/>
                </a:lnTo>
                <a:lnTo>
                  <a:pt x="27" y="16"/>
                </a:lnTo>
                <a:lnTo>
                  <a:pt x="54" y="0"/>
                </a:lnTo>
                <a:lnTo>
                  <a:pt x="120" y="207"/>
                </a:lnTo>
                <a:lnTo>
                  <a:pt x="151" y="251"/>
                </a:lnTo>
                <a:lnTo>
                  <a:pt x="154" y="261"/>
                </a:lnTo>
                <a:lnTo>
                  <a:pt x="150" y="281"/>
                </a:lnTo>
                <a:lnTo>
                  <a:pt x="120" y="303"/>
                </a:lnTo>
                <a:lnTo>
                  <a:pt x="14" y="331"/>
                </a:lnTo>
                <a:lnTo>
                  <a:pt x="0" y="22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7345363" y="3203575"/>
            <a:ext cx="180975" cy="463550"/>
          </a:xfrm>
          <a:custGeom>
            <a:avLst/>
            <a:gdLst>
              <a:gd name="T0" fmla="*/ 0 w 128"/>
              <a:gd name="T1" fmla="*/ 2147483647 h 292"/>
              <a:gd name="T2" fmla="*/ 2147483647 w 128"/>
              <a:gd name="T3" fmla="*/ 2147483647 h 292"/>
              <a:gd name="T4" fmla="*/ 2147483647 w 128"/>
              <a:gd name="T5" fmla="*/ 2147483647 h 292"/>
              <a:gd name="T6" fmla="*/ 2147483647 w 128"/>
              <a:gd name="T7" fmla="*/ 2147483647 h 292"/>
              <a:gd name="T8" fmla="*/ 2147483647 w 128"/>
              <a:gd name="T9" fmla="*/ 2147483647 h 292"/>
              <a:gd name="T10" fmla="*/ 2147483647 w 128"/>
              <a:gd name="T11" fmla="*/ 2147483647 h 292"/>
              <a:gd name="T12" fmla="*/ 2147483647 w 128"/>
              <a:gd name="T13" fmla="*/ 2147483647 h 292"/>
              <a:gd name="T14" fmla="*/ 2147483647 w 128"/>
              <a:gd name="T15" fmla="*/ 0 h 292"/>
              <a:gd name="T16" fmla="*/ 2147483647 w 128"/>
              <a:gd name="T17" fmla="*/ 2147483647 h 292"/>
              <a:gd name="T18" fmla="*/ 2147483647 w 128"/>
              <a:gd name="T19" fmla="*/ 2147483647 h 292"/>
              <a:gd name="T20" fmla="*/ 2147483647 w 128"/>
              <a:gd name="T21" fmla="*/ 2147483647 h 292"/>
              <a:gd name="T22" fmla="*/ 2147483647 w 128"/>
              <a:gd name="T23" fmla="*/ 2147483647 h 292"/>
              <a:gd name="T24" fmla="*/ 2147483647 w 128"/>
              <a:gd name="T25" fmla="*/ 2147483647 h 292"/>
              <a:gd name="T26" fmla="*/ 2147483647 w 128"/>
              <a:gd name="T27" fmla="*/ 2147483647 h 292"/>
              <a:gd name="T28" fmla="*/ 2147483647 w 128"/>
              <a:gd name="T29" fmla="*/ 2147483647 h 292"/>
              <a:gd name="T30" fmla="*/ 2147483647 w 128"/>
              <a:gd name="T31" fmla="*/ 2147483647 h 292"/>
              <a:gd name="T32" fmla="*/ 2147483647 w 128"/>
              <a:gd name="T33" fmla="*/ 2147483647 h 292"/>
              <a:gd name="T34" fmla="*/ 2147483647 w 128"/>
              <a:gd name="T35" fmla="*/ 2147483647 h 292"/>
              <a:gd name="T36" fmla="*/ 2147483647 w 128"/>
              <a:gd name="T37" fmla="*/ 2147483647 h 292"/>
              <a:gd name="T38" fmla="*/ 2147483647 w 128"/>
              <a:gd name="T39" fmla="*/ 2147483647 h 292"/>
              <a:gd name="T40" fmla="*/ 2147483647 w 128"/>
              <a:gd name="T41" fmla="*/ 2147483647 h 292"/>
              <a:gd name="T42" fmla="*/ 2147483647 w 128"/>
              <a:gd name="T43" fmla="*/ 2147483647 h 292"/>
              <a:gd name="T44" fmla="*/ 2147483647 w 128"/>
              <a:gd name="T45" fmla="*/ 2147483647 h 292"/>
              <a:gd name="T46" fmla="*/ 2147483647 w 128"/>
              <a:gd name="T47" fmla="*/ 2147483647 h 292"/>
              <a:gd name="T48" fmla="*/ 2147483647 w 128"/>
              <a:gd name="T49" fmla="*/ 2147483647 h 292"/>
              <a:gd name="T50" fmla="*/ 2147483647 w 128"/>
              <a:gd name="T51" fmla="*/ 2147483647 h 292"/>
              <a:gd name="T52" fmla="*/ 2147483647 w 128"/>
              <a:gd name="T53" fmla="*/ 2147483647 h 292"/>
              <a:gd name="T54" fmla="*/ 2147483647 w 128"/>
              <a:gd name="T55" fmla="*/ 2147483647 h 292"/>
              <a:gd name="T56" fmla="*/ 2147483647 w 128"/>
              <a:gd name="T57" fmla="*/ 2147483647 h 292"/>
              <a:gd name="T58" fmla="*/ 2147483647 w 128"/>
              <a:gd name="T59" fmla="*/ 2147483647 h 292"/>
              <a:gd name="T60" fmla="*/ 2147483647 w 128"/>
              <a:gd name="T61" fmla="*/ 2147483647 h 292"/>
              <a:gd name="T62" fmla="*/ 2147483647 w 128"/>
              <a:gd name="T63" fmla="*/ 2147483647 h 292"/>
              <a:gd name="T64" fmla="*/ 2147483647 w 128"/>
              <a:gd name="T65" fmla="*/ 2147483647 h 292"/>
              <a:gd name="T66" fmla="*/ 2147483647 w 128"/>
              <a:gd name="T67" fmla="*/ 2147483647 h 292"/>
              <a:gd name="T68" fmla="*/ 2147483647 w 128"/>
              <a:gd name="T69" fmla="*/ 2147483647 h 292"/>
              <a:gd name="T70" fmla="*/ 2147483647 w 128"/>
              <a:gd name="T71" fmla="*/ 2147483647 h 292"/>
              <a:gd name="T72" fmla="*/ 2147483647 w 128"/>
              <a:gd name="T73" fmla="*/ 2147483647 h 292"/>
              <a:gd name="T74" fmla="*/ 0 w 128"/>
              <a:gd name="T75" fmla="*/ 2147483647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292">
                <a:moveTo>
                  <a:pt x="0" y="215"/>
                </a:moveTo>
                <a:lnTo>
                  <a:pt x="6" y="198"/>
                </a:lnTo>
                <a:lnTo>
                  <a:pt x="29" y="183"/>
                </a:lnTo>
                <a:lnTo>
                  <a:pt x="40" y="160"/>
                </a:lnTo>
                <a:lnTo>
                  <a:pt x="58" y="142"/>
                </a:lnTo>
                <a:lnTo>
                  <a:pt x="5" y="98"/>
                </a:lnTo>
                <a:lnTo>
                  <a:pt x="3" y="56"/>
                </a:lnTo>
                <a:lnTo>
                  <a:pt x="28" y="0"/>
                </a:lnTo>
                <a:lnTo>
                  <a:pt x="109" y="28"/>
                </a:lnTo>
                <a:lnTo>
                  <a:pt x="111" y="39"/>
                </a:lnTo>
                <a:lnTo>
                  <a:pt x="101" y="71"/>
                </a:lnTo>
                <a:lnTo>
                  <a:pt x="92" y="80"/>
                </a:lnTo>
                <a:lnTo>
                  <a:pt x="91" y="95"/>
                </a:lnTo>
                <a:lnTo>
                  <a:pt x="99" y="99"/>
                </a:lnTo>
                <a:lnTo>
                  <a:pt x="109" y="98"/>
                </a:lnTo>
                <a:lnTo>
                  <a:pt x="116" y="99"/>
                </a:lnTo>
                <a:lnTo>
                  <a:pt x="114" y="92"/>
                </a:lnTo>
                <a:lnTo>
                  <a:pt x="119" y="95"/>
                </a:lnTo>
                <a:lnTo>
                  <a:pt x="126" y="115"/>
                </a:lnTo>
                <a:lnTo>
                  <a:pt x="127" y="175"/>
                </a:lnTo>
                <a:lnTo>
                  <a:pt x="124" y="159"/>
                </a:lnTo>
                <a:lnTo>
                  <a:pt x="119" y="145"/>
                </a:lnTo>
                <a:lnTo>
                  <a:pt x="118" y="153"/>
                </a:lnTo>
                <a:lnTo>
                  <a:pt x="121" y="168"/>
                </a:lnTo>
                <a:lnTo>
                  <a:pt x="118" y="175"/>
                </a:lnTo>
                <a:lnTo>
                  <a:pt x="119" y="191"/>
                </a:lnTo>
                <a:lnTo>
                  <a:pt x="113" y="209"/>
                </a:lnTo>
                <a:lnTo>
                  <a:pt x="106" y="209"/>
                </a:lnTo>
                <a:lnTo>
                  <a:pt x="109" y="223"/>
                </a:lnTo>
                <a:lnTo>
                  <a:pt x="95" y="244"/>
                </a:lnTo>
                <a:lnTo>
                  <a:pt x="78" y="291"/>
                </a:lnTo>
                <a:lnTo>
                  <a:pt x="70" y="291"/>
                </a:lnTo>
                <a:lnTo>
                  <a:pt x="73" y="272"/>
                </a:lnTo>
                <a:lnTo>
                  <a:pt x="68" y="264"/>
                </a:lnTo>
                <a:lnTo>
                  <a:pt x="47" y="265"/>
                </a:lnTo>
                <a:lnTo>
                  <a:pt x="16" y="247"/>
                </a:lnTo>
                <a:lnTo>
                  <a:pt x="6" y="239"/>
                </a:lnTo>
                <a:lnTo>
                  <a:pt x="0" y="215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3" name="Freeform 35"/>
          <p:cNvSpPr>
            <a:spLocks/>
          </p:cNvSpPr>
          <p:nvPr/>
        </p:nvSpPr>
        <p:spPr bwMode="auto">
          <a:xfrm>
            <a:off x="6734175" y="2481263"/>
            <a:ext cx="795338" cy="803275"/>
          </a:xfrm>
          <a:custGeom>
            <a:avLst/>
            <a:gdLst>
              <a:gd name="T0" fmla="*/ 0 w 563"/>
              <a:gd name="T1" fmla="*/ 2147483647 h 506"/>
              <a:gd name="T2" fmla="*/ 2147483647 w 563"/>
              <a:gd name="T3" fmla="*/ 2147483647 h 506"/>
              <a:gd name="T4" fmla="*/ 2147483647 w 563"/>
              <a:gd name="T5" fmla="*/ 2147483647 h 506"/>
              <a:gd name="T6" fmla="*/ 2147483647 w 563"/>
              <a:gd name="T7" fmla="*/ 2147483647 h 506"/>
              <a:gd name="T8" fmla="*/ 2147483647 w 563"/>
              <a:gd name="T9" fmla="*/ 2147483647 h 506"/>
              <a:gd name="T10" fmla="*/ 2147483647 w 563"/>
              <a:gd name="T11" fmla="*/ 2147483647 h 506"/>
              <a:gd name="T12" fmla="*/ 2147483647 w 563"/>
              <a:gd name="T13" fmla="*/ 2147483647 h 506"/>
              <a:gd name="T14" fmla="*/ 2147483647 w 563"/>
              <a:gd name="T15" fmla="*/ 2147483647 h 506"/>
              <a:gd name="T16" fmla="*/ 2147483647 w 563"/>
              <a:gd name="T17" fmla="*/ 2147483647 h 506"/>
              <a:gd name="T18" fmla="*/ 2147483647 w 563"/>
              <a:gd name="T19" fmla="*/ 2147483647 h 506"/>
              <a:gd name="T20" fmla="*/ 2147483647 w 563"/>
              <a:gd name="T21" fmla="*/ 2147483647 h 506"/>
              <a:gd name="T22" fmla="*/ 2147483647 w 563"/>
              <a:gd name="T23" fmla="*/ 2147483647 h 506"/>
              <a:gd name="T24" fmla="*/ 2147483647 w 563"/>
              <a:gd name="T25" fmla="*/ 2147483647 h 506"/>
              <a:gd name="T26" fmla="*/ 2147483647 w 563"/>
              <a:gd name="T27" fmla="*/ 2147483647 h 506"/>
              <a:gd name="T28" fmla="*/ 2147483647 w 563"/>
              <a:gd name="T29" fmla="*/ 2147483647 h 506"/>
              <a:gd name="T30" fmla="*/ 2147483647 w 563"/>
              <a:gd name="T31" fmla="*/ 2147483647 h 506"/>
              <a:gd name="T32" fmla="*/ 2147483647 w 563"/>
              <a:gd name="T33" fmla="*/ 2147483647 h 506"/>
              <a:gd name="T34" fmla="*/ 2147483647 w 563"/>
              <a:gd name="T35" fmla="*/ 0 h 506"/>
              <a:gd name="T36" fmla="*/ 2147483647 w 563"/>
              <a:gd name="T37" fmla="*/ 2147483647 h 506"/>
              <a:gd name="T38" fmla="*/ 2147483647 w 563"/>
              <a:gd name="T39" fmla="*/ 2147483647 h 506"/>
              <a:gd name="T40" fmla="*/ 2147483647 w 563"/>
              <a:gd name="T41" fmla="*/ 2147483647 h 506"/>
              <a:gd name="T42" fmla="*/ 2147483647 w 563"/>
              <a:gd name="T43" fmla="*/ 2147483647 h 506"/>
              <a:gd name="T44" fmla="*/ 2147483647 w 563"/>
              <a:gd name="T45" fmla="*/ 2147483647 h 506"/>
              <a:gd name="T46" fmla="*/ 2147483647 w 563"/>
              <a:gd name="T47" fmla="*/ 2147483647 h 506"/>
              <a:gd name="T48" fmla="*/ 2147483647 w 563"/>
              <a:gd name="T49" fmla="*/ 2147483647 h 506"/>
              <a:gd name="T50" fmla="*/ 2147483647 w 563"/>
              <a:gd name="T51" fmla="*/ 2147483647 h 506"/>
              <a:gd name="T52" fmla="*/ 2147483647 w 563"/>
              <a:gd name="T53" fmla="*/ 2147483647 h 506"/>
              <a:gd name="T54" fmla="*/ 2147483647 w 563"/>
              <a:gd name="T55" fmla="*/ 2147483647 h 506"/>
              <a:gd name="T56" fmla="*/ 2147483647 w 563"/>
              <a:gd name="T57" fmla="*/ 2147483647 h 506"/>
              <a:gd name="T58" fmla="*/ 2147483647 w 563"/>
              <a:gd name="T59" fmla="*/ 2147483647 h 506"/>
              <a:gd name="T60" fmla="*/ 2147483647 w 563"/>
              <a:gd name="T61" fmla="*/ 2147483647 h 506"/>
              <a:gd name="T62" fmla="*/ 2147483647 w 563"/>
              <a:gd name="T63" fmla="*/ 2147483647 h 506"/>
              <a:gd name="T64" fmla="*/ 2147483647 w 563"/>
              <a:gd name="T65" fmla="*/ 2147483647 h 506"/>
              <a:gd name="T66" fmla="*/ 2147483647 w 563"/>
              <a:gd name="T67" fmla="*/ 2147483647 h 506"/>
              <a:gd name="T68" fmla="*/ 2147483647 w 563"/>
              <a:gd name="T69" fmla="*/ 2147483647 h 506"/>
              <a:gd name="T70" fmla="*/ 2147483647 w 563"/>
              <a:gd name="T71" fmla="*/ 2147483647 h 506"/>
              <a:gd name="T72" fmla="*/ 2147483647 w 563"/>
              <a:gd name="T73" fmla="*/ 2147483647 h 506"/>
              <a:gd name="T74" fmla="*/ 2147483647 w 563"/>
              <a:gd name="T75" fmla="*/ 2147483647 h 506"/>
              <a:gd name="T76" fmla="*/ 2147483647 w 563"/>
              <a:gd name="T77" fmla="*/ 2147483647 h 506"/>
              <a:gd name="T78" fmla="*/ 2147483647 w 563"/>
              <a:gd name="T79" fmla="*/ 2147483647 h 506"/>
              <a:gd name="T80" fmla="*/ 2147483647 w 563"/>
              <a:gd name="T81" fmla="*/ 2147483647 h 506"/>
              <a:gd name="T82" fmla="*/ 2147483647 w 563"/>
              <a:gd name="T83" fmla="*/ 2147483647 h 506"/>
              <a:gd name="T84" fmla="*/ 2147483647 w 563"/>
              <a:gd name="T85" fmla="*/ 2147483647 h 506"/>
              <a:gd name="T86" fmla="*/ 2147483647 w 563"/>
              <a:gd name="T87" fmla="*/ 2147483647 h 506"/>
              <a:gd name="T88" fmla="*/ 2147483647 w 563"/>
              <a:gd name="T89" fmla="*/ 2147483647 h 506"/>
              <a:gd name="T90" fmla="*/ 2147483647 w 563"/>
              <a:gd name="T91" fmla="*/ 2147483647 h 506"/>
              <a:gd name="T92" fmla="*/ 2147483647 w 563"/>
              <a:gd name="T93" fmla="*/ 2147483647 h 506"/>
              <a:gd name="T94" fmla="*/ 2147483647 w 563"/>
              <a:gd name="T95" fmla="*/ 2147483647 h 506"/>
              <a:gd name="T96" fmla="*/ 2147483647 w 563"/>
              <a:gd name="T97" fmla="*/ 2147483647 h 506"/>
              <a:gd name="T98" fmla="*/ 2147483647 w 563"/>
              <a:gd name="T99" fmla="*/ 2147483647 h 506"/>
              <a:gd name="T100" fmla="*/ 2147483647 w 563"/>
              <a:gd name="T101" fmla="*/ 2147483647 h 506"/>
              <a:gd name="T102" fmla="*/ 2147483647 w 563"/>
              <a:gd name="T103" fmla="*/ 2147483647 h 506"/>
              <a:gd name="T104" fmla="*/ 0 w 563"/>
              <a:gd name="T105" fmla="*/ 2147483647 h 5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63" h="506">
                <a:moveTo>
                  <a:pt x="0" y="435"/>
                </a:moveTo>
                <a:lnTo>
                  <a:pt x="18" y="464"/>
                </a:lnTo>
                <a:lnTo>
                  <a:pt x="386" y="393"/>
                </a:lnTo>
                <a:lnTo>
                  <a:pt x="411" y="406"/>
                </a:lnTo>
                <a:lnTo>
                  <a:pt x="425" y="435"/>
                </a:lnTo>
                <a:lnTo>
                  <a:pt x="461" y="455"/>
                </a:lnTo>
                <a:lnTo>
                  <a:pt x="542" y="483"/>
                </a:lnTo>
                <a:lnTo>
                  <a:pt x="544" y="494"/>
                </a:lnTo>
                <a:lnTo>
                  <a:pt x="549" y="505"/>
                </a:lnTo>
                <a:lnTo>
                  <a:pt x="554" y="499"/>
                </a:lnTo>
                <a:lnTo>
                  <a:pt x="562" y="474"/>
                </a:lnTo>
                <a:lnTo>
                  <a:pt x="562" y="432"/>
                </a:lnTo>
                <a:lnTo>
                  <a:pt x="549" y="351"/>
                </a:lnTo>
                <a:lnTo>
                  <a:pt x="548" y="265"/>
                </a:lnTo>
                <a:lnTo>
                  <a:pt x="534" y="197"/>
                </a:lnTo>
                <a:lnTo>
                  <a:pt x="509" y="142"/>
                </a:lnTo>
                <a:lnTo>
                  <a:pt x="503" y="86"/>
                </a:lnTo>
                <a:lnTo>
                  <a:pt x="479" y="0"/>
                </a:lnTo>
                <a:lnTo>
                  <a:pt x="366" y="30"/>
                </a:lnTo>
                <a:lnTo>
                  <a:pt x="358" y="28"/>
                </a:lnTo>
                <a:lnTo>
                  <a:pt x="323" y="56"/>
                </a:lnTo>
                <a:lnTo>
                  <a:pt x="292" y="101"/>
                </a:lnTo>
                <a:lnTo>
                  <a:pt x="289" y="119"/>
                </a:lnTo>
                <a:lnTo>
                  <a:pt x="275" y="139"/>
                </a:lnTo>
                <a:lnTo>
                  <a:pt x="250" y="163"/>
                </a:lnTo>
                <a:lnTo>
                  <a:pt x="261" y="178"/>
                </a:lnTo>
                <a:lnTo>
                  <a:pt x="264" y="166"/>
                </a:lnTo>
                <a:lnTo>
                  <a:pt x="271" y="170"/>
                </a:lnTo>
                <a:lnTo>
                  <a:pt x="267" y="176"/>
                </a:lnTo>
                <a:lnTo>
                  <a:pt x="272" y="178"/>
                </a:lnTo>
                <a:lnTo>
                  <a:pt x="268" y="189"/>
                </a:lnTo>
                <a:lnTo>
                  <a:pt x="264" y="188"/>
                </a:lnTo>
                <a:lnTo>
                  <a:pt x="263" y="194"/>
                </a:lnTo>
                <a:lnTo>
                  <a:pt x="275" y="210"/>
                </a:lnTo>
                <a:lnTo>
                  <a:pt x="275" y="225"/>
                </a:lnTo>
                <a:lnTo>
                  <a:pt x="258" y="234"/>
                </a:lnTo>
                <a:lnTo>
                  <a:pt x="240" y="260"/>
                </a:lnTo>
                <a:lnTo>
                  <a:pt x="220" y="275"/>
                </a:lnTo>
                <a:lnTo>
                  <a:pt x="185" y="277"/>
                </a:lnTo>
                <a:lnTo>
                  <a:pt x="172" y="287"/>
                </a:lnTo>
                <a:lnTo>
                  <a:pt x="151" y="277"/>
                </a:lnTo>
                <a:lnTo>
                  <a:pt x="90" y="284"/>
                </a:lnTo>
                <a:lnTo>
                  <a:pt x="44" y="303"/>
                </a:lnTo>
                <a:lnTo>
                  <a:pt x="47" y="318"/>
                </a:lnTo>
                <a:lnTo>
                  <a:pt x="44" y="326"/>
                </a:lnTo>
                <a:lnTo>
                  <a:pt x="47" y="327"/>
                </a:lnTo>
                <a:lnTo>
                  <a:pt x="54" y="342"/>
                </a:lnTo>
                <a:lnTo>
                  <a:pt x="61" y="341"/>
                </a:lnTo>
                <a:lnTo>
                  <a:pt x="67" y="356"/>
                </a:lnTo>
                <a:lnTo>
                  <a:pt x="66" y="362"/>
                </a:lnTo>
                <a:lnTo>
                  <a:pt x="55" y="370"/>
                </a:lnTo>
                <a:lnTo>
                  <a:pt x="49" y="388"/>
                </a:lnTo>
                <a:lnTo>
                  <a:pt x="0" y="435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4" name="Freeform 36"/>
          <p:cNvSpPr>
            <a:spLocks/>
          </p:cNvSpPr>
          <p:nvPr/>
        </p:nvSpPr>
        <p:spPr bwMode="auto">
          <a:xfrm>
            <a:off x="7473950" y="3316288"/>
            <a:ext cx="26988" cy="39687"/>
          </a:xfrm>
          <a:custGeom>
            <a:avLst/>
            <a:gdLst>
              <a:gd name="T0" fmla="*/ 0 w 19"/>
              <a:gd name="T1" fmla="*/ 2147483647 h 25"/>
              <a:gd name="T2" fmla="*/ 2147483647 w 19"/>
              <a:gd name="T3" fmla="*/ 2147483647 h 25"/>
              <a:gd name="T4" fmla="*/ 2147483647 w 19"/>
              <a:gd name="T5" fmla="*/ 0 h 25"/>
              <a:gd name="T6" fmla="*/ 2147483647 w 19"/>
              <a:gd name="T7" fmla="*/ 2147483647 h 25"/>
              <a:gd name="T8" fmla="*/ 2147483647 w 19"/>
              <a:gd name="T9" fmla="*/ 2147483647 h 25"/>
              <a:gd name="T10" fmla="*/ 0 w 19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25">
                <a:moveTo>
                  <a:pt x="0" y="24"/>
                </a:moveTo>
                <a:lnTo>
                  <a:pt x="1" y="9"/>
                </a:lnTo>
                <a:lnTo>
                  <a:pt x="11" y="0"/>
                </a:lnTo>
                <a:lnTo>
                  <a:pt x="18" y="4"/>
                </a:lnTo>
                <a:lnTo>
                  <a:pt x="6" y="19"/>
                </a:lnTo>
                <a:lnTo>
                  <a:pt x="0" y="24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5" name="Freeform 37"/>
          <p:cNvSpPr>
            <a:spLocks/>
          </p:cNvSpPr>
          <p:nvPr/>
        </p:nvSpPr>
        <p:spPr bwMode="auto">
          <a:xfrm>
            <a:off x="7499350" y="3162300"/>
            <a:ext cx="249238" cy="169863"/>
          </a:xfrm>
          <a:custGeom>
            <a:avLst/>
            <a:gdLst>
              <a:gd name="T0" fmla="*/ 0 w 177"/>
              <a:gd name="T1" fmla="*/ 2147483647 h 107"/>
              <a:gd name="T2" fmla="*/ 2147483647 w 177"/>
              <a:gd name="T3" fmla="*/ 2147483647 h 107"/>
              <a:gd name="T4" fmla="*/ 2147483647 w 177"/>
              <a:gd name="T5" fmla="*/ 2147483647 h 107"/>
              <a:gd name="T6" fmla="*/ 2147483647 w 177"/>
              <a:gd name="T7" fmla="*/ 2147483647 h 107"/>
              <a:gd name="T8" fmla="*/ 2147483647 w 177"/>
              <a:gd name="T9" fmla="*/ 2147483647 h 107"/>
              <a:gd name="T10" fmla="*/ 2147483647 w 177"/>
              <a:gd name="T11" fmla="*/ 2147483647 h 107"/>
              <a:gd name="T12" fmla="*/ 2147483647 w 177"/>
              <a:gd name="T13" fmla="*/ 2147483647 h 107"/>
              <a:gd name="T14" fmla="*/ 2147483647 w 177"/>
              <a:gd name="T15" fmla="*/ 2147483647 h 107"/>
              <a:gd name="T16" fmla="*/ 2147483647 w 177"/>
              <a:gd name="T17" fmla="*/ 2147483647 h 107"/>
              <a:gd name="T18" fmla="*/ 2147483647 w 177"/>
              <a:gd name="T19" fmla="*/ 2147483647 h 107"/>
              <a:gd name="T20" fmla="*/ 2147483647 w 177"/>
              <a:gd name="T21" fmla="*/ 2147483647 h 107"/>
              <a:gd name="T22" fmla="*/ 2147483647 w 177"/>
              <a:gd name="T23" fmla="*/ 2147483647 h 107"/>
              <a:gd name="T24" fmla="*/ 2147483647 w 177"/>
              <a:gd name="T25" fmla="*/ 2147483647 h 107"/>
              <a:gd name="T26" fmla="*/ 2147483647 w 177"/>
              <a:gd name="T27" fmla="*/ 2147483647 h 107"/>
              <a:gd name="T28" fmla="*/ 2147483647 w 177"/>
              <a:gd name="T29" fmla="*/ 2147483647 h 107"/>
              <a:gd name="T30" fmla="*/ 2147483647 w 177"/>
              <a:gd name="T31" fmla="*/ 2147483647 h 107"/>
              <a:gd name="T32" fmla="*/ 2147483647 w 177"/>
              <a:gd name="T33" fmla="*/ 2147483647 h 107"/>
              <a:gd name="T34" fmla="*/ 2147483647 w 177"/>
              <a:gd name="T35" fmla="*/ 2147483647 h 107"/>
              <a:gd name="T36" fmla="*/ 2147483647 w 177"/>
              <a:gd name="T37" fmla="*/ 2147483647 h 107"/>
              <a:gd name="T38" fmla="*/ 2147483647 w 177"/>
              <a:gd name="T39" fmla="*/ 2147483647 h 107"/>
              <a:gd name="T40" fmla="*/ 2147483647 w 177"/>
              <a:gd name="T41" fmla="*/ 2147483647 h 107"/>
              <a:gd name="T42" fmla="*/ 2147483647 w 177"/>
              <a:gd name="T43" fmla="*/ 2147483647 h 107"/>
              <a:gd name="T44" fmla="*/ 2147483647 w 177"/>
              <a:gd name="T45" fmla="*/ 2147483647 h 107"/>
              <a:gd name="T46" fmla="*/ 2147483647 w 177"/>
              <a:gd name="T47" fmla="*/ 2147483647 h 107"/>
              <a:gd name="T48" fmla="*/ 2147483647 w 177"/>
              <a:gd name="T49" fmla="*/ 2147483647 h 107"/>
              <a:gd name="T50" fmla="*/ 2147483647 w 177"/>
              <a:gd name="T51" fmla="*/ 2147483647 h 107"/>
              <a:gd name="T52" fmla="*/ 2147483647 w 177"/>
              <a:gd name="T53" fmla="*/ 2147483647 h 107"/>
              <a:gd name="T54" fmla="*/ 2147483647 w 177"/>
              <a:gd name="T55" fmla="*/ 2147483647 h 107"/>
              <a:gd name="T56" fmla="*/ 2147483647 w 177"/>
              <a:gd name="T57" fmla="*/ 2147483647 h 107"/>
              <a:gd name="T58" fmla="*/ 2147483647 w 177"/>
              <a:gd name="T59" fmla="*/ 2147483647 h 107"/>
              <a:gd name="T60" fmla="*/ 2147483647 w 177"/>
              <a:gd name="T61" fmla="*/ 2147483647 h 107"/>
              <a:gd name="T62" fmla="*/ 2147483647 w 177"/>
              <a:gd name="T63" fmla="*/ 2147483647 h 107"/>
              <a:gd name="T64" fmla="*/ 2147483647 w 177"/>
              <a:gd name="T65" fmla="*/ 0 h 107"/>
              <a:gd name="T66" fmla="*/ 2147483647 w 177"/>
              <a:gd name="T67" fmla="*/ 2147483647 h 107"/>
              <a:gd name="T68" fmla="*/ 2147483647 w 177"/>
              <a:gd name="T69" fmla="*/ 2147483647 h 107"/>
              <a:gd name="T70" fmla="*/ 2147483647 w 177"/>
              <a:gd name="T71" fmla="*/ 2147483647 h 107"/>
              <a:gd name="T72" fmla="*/ 2147483647 w 177"/>
              <a:gd name="T73" fmla="*/ 2147483647 h 107"/>
              <a:gd name="T74" fmla="*/ 2147483647 w 177"/>
              <a:gd name="T75" fmla="*/ 2147483647 h 107"/>
              <a:gd name="T76" fmla="*/ 2147483647 w 177"/>
              <a:gd name="T77" fmla="*/ 2147483647 h 107"/>
              <a:gd name="T78" fmla="*/ 2147483647 w 177"/>
              <a:gd name="T79" fmla="*/ 2147483647 h 107"/>
              <a:gd name="T80" fmla="*/ 2147483647 w 177"/>
              <a:gd name="T81" fmla="*/ 2147483647 h 107"/>
              <a:gd name="T82" fmla="*/ 2147483647 w 177"/>
              <a:gd name="T83" fmla="*/ 2147483647 h 107"/>
              <a:gd name="T84" fmla="*/ 2147483647 w 177"/>
              <a:gd name="T85" fmla="*/ 2147483647 h 107"/>
              <a:gd name="T86" fmla="*/ 2147483647 w 177"/>
              <a:gd name="T87" fmla="*/ 2147483647 h 107"/>
              <a:gd name="T88" fmla="*/ 2147483647 w 177"/>
              <a:gd name="T89" fmla="*/ 2147483647 h 107"/>
              <a:gd name="T90" fmla="*/ 2147483647 w 177"/>
              <a:gd name="T91" fmla="*/ 2147483647 h 107"/>
              <a:gd name="T92" fmla="*/ 2147483647 w 177"/>
              <a:gd name="T93" fmla="*/ 2147483647 h 107"/>
              <a:gd name="T94" fmla="*/ 2147483647 w 177"/>
              <a:gd name="T95" fmla="*/ 2147483647 h 107"/>
              <a:gd name="T96" fmla="*/ 0 w 177"/>
              <a:gd name="T97" fmla="*/ 2147483647 h 1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7" h="107">
                <a:moveTo>
                  <a:pt x="0" y="95"/>
                </a:moveTo>
                <a:lnTo>
                  <a:pt x="3" y="104"/>
                </a:lnTo>
                <a:lnTo>
                  <a:pt x="7" y="105"/>
                </a:lnTo>
                <a:lnTo>
                  <a:pt x="13" y="96"/>
                </a:lnTo>
                <a:lnTo>
                  <a:pt x="19" y="94"/>
                </a:lnTo>
                <a:lnTo>
                  <a:pt x="22" y="97"/>
                </a:lnTo>
                <a:lnTo>
                  <a:pt x="12" y="106"/>
                </a:lnTo>
                <a:lnTo>
                  <a:pt x="28" y="100"/>
                </a:lnTo>
                <a:lnTo>
                  <a:pt x="30" y="95"/>
                </a:lnTo>
                <a:lnTo>
                  <a:pt x="54" y="85"/>
                </a:lnTo>
                <a:lnTo>
                  <a:pt x="74" y="70"/>
                </a:lnTo>
                <a:lnTo>
                  <a:pt x="96" y="61"/>
                </a:lnTo>
                <a:lnTo>
                  <a:pt x="115" y="50"/>
                </a:lnTo>
                <a:lnTo>
                  <a:pt x="114" y="52"/>
                </a:lnTo>
                <a:lnTo>
                  <a:pt x="78" y="80"/>
                </a:lnTo>
                <a:lnTo>
                  <a:pt x="71" y="82"/>
                </a:lnTo>
                <a:lnTo>
                  <a:pt x="75" y="83"/>
                </a:lnTo>
                <a:lnTo>
                  <a:pt x="86" y="78"/>
                </a:lnTo>
                <a:lnTo>
                  <a:pt x="141" y="37"/>
                </a:lnTo>
                <a:lnTo>
                  <a:pt x="148" y="30"/>
                </a:lnTo>
                <a:lnTo>
                  <a:pt x="174" y="8"/>
                </a:lnTo>
                <a:lnTo>
                  <a:pt x="176" y="2"/>
                </a:lnTo>
                <a:lnTo>
                  <a:pt x="171" y="2"/>
                </a:lnTo>
                <a:lnTo>
                  <a:pt x="159" y="14"/>
                </a:lnTo>
                <a:lnTo>
                  <a:pt x="151" y="13"/>
                </a:lnTo>
                <a:lnTo>
                  <a:pt x="140" y="19"/>
                </a:lnTo>
                <a:lnTo>
                  <a:pt x="136" y="18"/>
                </a:lnTo>
                <a:lnTo>
                  <a:pt x="127" y="42"/>
                </a:lnTo>
                <a:lnTo>
                  <a:pt x="123" y="37"/>
                </a:lnTo>
                <a:lnTo>
                  <a:pt x="114" y="37"/>
                </a:lnTo>
                <a:lnTo>
                  <a:pt x="130" y="19"/>
                </a:lnTo>
                <a:lnTo>
                  <a:pt x="128" y="14"/>
                </a:lnTo>
                <a:lnTo>
                  <a:pt x="140" y="0"/>
                </a:lnTo>
                <a:lnTo>
                  <a:pt x="135" y="1"/>
                </a:lnTo>
                <a:lnTo>
                  <a:pt x="111" y="29"/>
                </a:lnTo>
                <a:lnTo>
                  <a:pt x="84" y="38"/>
                </a:lnTo>
                <a:lnTo>
                  <a:pt x="68" y="41"/>
                </a:lnTo>
                <a:lnTo>
                  <a:pt x="66" y="48"/>
                </a:lnTo>
                <a:lnTo>
                  <a:pt x="48" y="53"/>
                </a:lnTo>
                <a:lnTo>
                  <a:pt x="41" y="51"/>
                </a:lnTo>
                <a:lnTo>
                  <a:pt x="41" y="57"/>
                </a:lnTo>
                <a:lnTo>
                  <a:pt x="33" y="57"/>
                </a:lnTo>
                <a:lnTo>
                  <a:pt x="28" y="62"/>
                </a:lnTo>
                <a:lnTo>
                  <a:pt x="26" y="70"/>
                </a:lnTo>
                <a:lnTo>
                  <a:pt x="23" y="68"/>
                </a:lnTo>
                <a:lnTo>
                  <a:pt x="19" y="76"/>
                </a:lnTo>
                <a:lnTo>
                  <a:pt x="6" y="81"/>
                </a:lnTo>
                <a:lnTo>
                  <a:pt x="4" y="87"/>
                </a:lnTo>
                <a:lnTo>
                  <a:pt x="0" y="95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6" name="Freeform 38"/>
          <p:cNvSpPr>
            <a:spLocks/>
          </p:cNvSpPr>
          <p:nvPr/>
        </p:nvSpPr>
        <p:spPr bwMode="auto">
          <a:xfrm>
            <a:off x="6313488" y="4149725"/>
            <a:ext cx="1152525" cy="579438"/>
          </a:xfrm>
          <a:custGeom>
            <a:avLst/>
            <a:gdLst>
              <a:gd name="T0" fmla="*/ 2147483647 w 815"/>
              <a:gd name="T1" fmla="*/ 2147483647 h 365"/>
              <a:gd name="T2" fmla="*/ 2147483647 w 815"/>
              <a:gd name="T3" fmla="*/ 2147483647 h 365"/>
              <a:gd name="T4" fmla="*/ 2147483647 w 815"/>
              <a:gd name="T5" fmla="*/ 2147483647 h 365"/>
              <a:gd name="T6" fmla="*/ 2147483647 w 815"/>
              <a:gd name="T7" fmla="*/ 2147483647 h 365"/>
              <a:gd name="T8" fmla="*/ 2147483647 w 815"/>
              <a:gd name="T9" fmla="*/ 2147483647 h 365"/>
              <a:gd name="T10" fmla="*/ 2147483647 w 815"/>
              <a:gd name="T11" fmla="*/ 2147483647 h 365"/>
              <a:gd name="T12" fmla="*/ 2147483647 w 815"/>
              <a:gd name="T13" fmla="*/ 2147483647 h 365"/>
              <a:gd name="T14" fmla="*/ 2147483647 w 815"/>
              <a:gd name="T15" fmla="*/ 2147483647 h 365"/>
              <a:gd name="T16" fmla="*/ 2147483647 w 815"/>
              <a:gd name="T17" fmla="*/ 2147483647 h 365"/>
              <a:gd name="T18" fmla="*/ 2147483647 w 815"/>
              <a:gd name="T19" fmla="*/ 2147483647 h 365"/>
              <a:gd name="T20" fmla="*/ 2147483647 w 815"/>
              <a:gd name="T21" fmla="*/ 2147483647 h 365"/>
              <a:gd name="T22" fmla="*/ 2147483647 w 815"/>
              <a:gd name="T23" fmla="*/ 2147483647 h 365"/>
              <a:gd name="T24" fmla="*/ 2147483647 w 815"/>
              <a:gd name="T25" fmla="*/ 2147483647 h 365"/>
              <a:gd name="T26" fmla="*/ 2147483647 w 815"/>
              <a:gd name="T27" fmla="*/ 2147483647 h 365"/>
              <a:gd name="T28" fmla="*/ 2147483647 w 815"/>
              <a:gd name="T29" fmla="*/ 2147483647 h 365"/>
              <a:gd name="T30" fmla="*/ 2147483647 w 815"/>
              <a:gd name="T31" fmla="*/ 2147483647 h 365"/>
              <a:gd name="T32" fmla="*/ 2147483647 w 815"/>
              <a:gd name="T33" fmla="*/ 2147483647 h 365"/>
              <a:gd name="T34" fmla="*/ 2147483647 w 815"/>
              <a:gd name="T35" fmla="*/ 2147483647 h 365"/>
              <a:gd name="T36" fmla="*/ 2147483647 w 815"/>
              <a:gd name="T37" fmla="*/ 2147483647 h 365"/>
              <a:gd name="T38" fmla="*/ 2147483647 w 815"/>
              <a:gd name="T39" fmla="*/ 2147483647 h 365"/>
              <a:gd name="T40" fmla="*/ 2147483647 w 815"/>
              <a:gd name="T41" fmla="*/ 2147483647 h 365"/>
              <a:gd name="T42" fmla="*/ 2147483647 w 815"/>
              <a:gd name="T43" fmla="*/ 2147483647 h 365"/>
              <a:gd name="T44" fmla="*/ 2147483647 w 815"/>
              <a:gd name="T45" fmla="*/ 2147483647 h 365"/>
              <a:gd name="T46" fmla="*/ 2147483647 w 815"/>
              <a:gd name="T47" fmla="*/ 2147483647 h 365"/>
              <a:gd name="T48" fmla="*/ 2147483647 w 815"/>
              <a:gd name="T49" fmla="*/ 2147483647 h 365"/>
              <a:gd name="T50" fmla="*/ 2147483647 w 815"/>
              <a:gd name="T51" fmla="*/ 2147483647 h 365"/>
              <a:gd name="T52" fmla="*/ 2147483647 w 815"/>
              <a:gd name="T53" fmla="*/ 2147483647 h 365"/>
              <a:gd name="T54" fmla="*/ 2147483647 w 815"/>
              <a:gd name="T55" fmla="*/ 2147483647 h 365"/>
              <a:gd name="T56" fmla="*/ 2147483647 w 815"/>
              <a:gd name="T57" fmla="*/ 2147483647 h 365"/>
              <a:gd name="T58" fmla="*/ 2147483647 w 815"/>
              <a:gd name="T59" fmla="*/ 2147483647 h 365"/>
              <a:gd name="T60" fmla="*/ 2147483647 w 815"/>
              <a:gd name="T61" fmla="*/ 2147483647 h 365"/>
              <a:gd name="T62" fmla="*/ 2147483647 w 815"/>
              <a:gd name="T63" fmla="*/ 2147483647 h 365"/>
              <a:gd name="T64" fmla="*/ 2147483647 w 815"/>
              <a:gd name="T65" fmla="*/ 2147483647 h 365"/>
              <a:gd name="T66" fmla="*/ 2147483647 w 815"/>
              <a:gd name="T67" fmla="*/ 2147483647 h 365"/>
              <a:gd name="T68" fmla="*/ 2147483647 w 815"/>
              <a:gd name="T69" fmla="*/ 2147483647 h 365"/>
              <a:gd name="T70" fmla="*/ 2147483647 w 815"/>
              <a:gd name="T71" fmla="*/ 2147483647 h 365"/>
              <a:gd name="T72" fmla="*/ 2147483647 w 815"/>
              <a:gd name="T73" fmla="*/ 2147483647 h 365"/>
              <a:gd name="T74" fmla="*/ 2147483647 w 815"/>
              <a:gd name="T75" fmla="*/ 2147483647 h 365"/>
              <a:gd name="T76" fmla="*/ 2147483647 w 815"/>
              <a:gd name="T77" fmla="*/ 2147483647 h 365"/>
              <a:gd name="T78" fmla="*/ 2147483647 w 815"/>
              <a:gd name="T79" fmla="*/ 2147483647 h 365"/>
              <a:gd name="T80" fmla="*/ 2147483647 w 815"/>
              <a:gd name="T81" fmla="*/ 2147483647 h 365"/>
              <a:gd name="T82" fmla="*/ 2147483647 w 815"/>
              <a:gd name="T83" fmla="*/ 2147483647 h 365"/>
              <a:gd name="T84" fmla="*/ 2147483647 w 815"/>
              <a:gd name="T85" fmla="*/ 2147483647 h 365"/>
              <a:gd name="T86" fmla="*/ 2147483647 w 815"/>
              <a:gd name="T87" fmla="*/ 2147483647 h 365"/>
              <a:gd name="T88" fmla="*/ 2147483647 w 815"/>
              <a:gd name="T89" fmla="*/ 2147483647 h 3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15" h="365">
                <a:moveTo>
                  <a:pt x="0" y="285"/>
                </a:moveTo>
                <a:lnTo>
                  <a:pt x="1" y="313"/>
                </a:lnTo>
                <a:lnTo>
                  <a:pt x="117" y="299"/>
                </a:lnTo>
                <a:lnTo>
                  <a:pt x="187" y="264"/>
                </a:lnTo>
                <a:lnTo>
                  <a:pt x="316" y="250"/>
                </a:lnTo>
                <a:lnTo>
                  <a:pt x="370" y="283"/>
                </a:lnTo>
                <a:lnTo>
                  <a:pt x="454" y="271"/>
                </a:lnTo>
                <a:lnTo>
                  <a:pt x="581" y="364"/>
                </a:lnTo>
                <a:lnTo>
                  <a:pt x="599" y="352"/>
                </a:lnTo>
                <a:lnTo>
                  <a:pt x="630" y="351"/>
                </a:lnTo>
                <a:lnTo>
                  <a:pt x="637" y="327"/>
                </a:lnTo>
                <a:lnTo>
                  <a:pt x="643" y="339"/>
                </a:lnTo>
                <a:lnTo>
                  <a:pt x="652" y="298"/>
                </a:lnTo>
                <a:lnTo>
                  <a:pt x="668" y="275"/>
                </a:lnTo>
                <a:lnTo>
                  <a:pt x="685" y="264"/>
                </a:lnTo>
                <a:lnTo>
                  <a:pt x="676" y="258"/>
                </a:lnTo>
                <a:lnTo>
                  <a:pt x="678" y="250"/>
                </a:lnTo>
                <a:lnTo>
                  <a:pt x="672" y="239"/>
                </a:lnTo>
                <a:lnTo>
                  <a:pt x="683" y="250"/>
                </a:lnTo>
                <a:lnTo>
                  <a:pt x="680" y="254"/>
                </a:lnTo>
                <a:lnTo>
                  <a:pt x="689" y="259"/>
                </a:lnTo>
                <a:lnTo>
                  <a:pt x="698" y="248"/>
                </a:lnTo>
                <a:lnTo>
                  <a:pt x="703" y="246"/>
                </a:lnTo>
                <a:lnTo>
                  <a:pt x="698" y="231"/>
                </a:lnTo>
                <a:lnTo>
                  <a:pt x="703" y="230"/>
                </a:lnTo>
                <a:lnTo>
                  <a:pt x="708" y="240"/>
                </a:lnTo>
                <a:lnTo>
                  <a:pt x="736" y="226"/>
                </a:lnTo>
                <a:lnTo>
                  <a:pt x="761" y="225"/>
                </a:lnTo>
                <a:lnTo>
                  <a:pt x="777" y="194"/>
                </a:lnTo>
                <a:lnTo>
                  <a:pt x="771" y="187"/>
                </a:lnTo>
                <a:lnTo>
                  <a:pt x="761" y="197"/>
                </a:lnTo>
                <a:lnTo>
                  <a:pt x="759" y="183"/>
                </a:lnTo>
                <a:lnTo>
                  <a:pt x="748" y="192"/>
                </a:lnTo>
                <a:lnTo>
                  <a:pt x="753" y="202"/>
                </a:lnTo>
                <a:lnTo>
                  <a:pt x="743" y="196"/>
                </a:lnTo>
                <a:lnTo>
                  <a:pt x="741" y="206"/>
                </a:lnTo>
                <a:lnTo>
                  <a:pt x="715" y="205"/>
                </a:lnTo>
                <a:lnTo>
                  <a:pt x="697" y="191"/>
                </a:lnTo>
                <a:lnTo>
                  <a:pt x="698" y="184"/>
                </a:lnTo>
                <a:lnTo>
                  <a:pt x="726" y="201"/>
                </a:lnTo>
                <a:lnTo>
                  <a:pt x="748" y="175"/>
                </a:lnTo>
                <a:lnTo>
                  <a:pt x="736" y="173"/>
                </a:lnTo>
                <a:lnTo>
                  <a:pt x="749" y="155"/>
                </a:lnTo>
                <a:lnTo>
                  <a:pt x="736" y="160"/>
                </a:lnTo>
                <a:lnTo>
                  <a:pt x="692" y="144"/>
                </a:lnTo>
                <a:lnTo>
                  <a:pt x="715" y="140"/>
                </a:lnTo>
                <a:lnTo>
                  <a:pt x="735" y="148"/>
                </a:lnTo>
                <a:lnTo>
                  <a:pt x="736" y="143"/>
                </a:lnTo>
                <a:lnTo>
                  <a:pt x="726" y="131"/>
                </a:lnTo>
                <a:lnTo>
                  <a:pt x="735" y="131"/>
                </a:lnTo>
                <a:lnTo>
                  <a:pt x="746" y="125"/>
                </a:lnTo>
                <a:lnTo>
                  <a:pt x="740" y="135"/>
                </a:lnTo>
                <a:lnTo>
                  <a:pt x="745" y="147"/>
                </a:lnTo>
                <a:lnTo>
                  <a:pt x="754" y="137"/>
                </a:lnTo>
                <a:lnTo>
                  <a:pt x="760" y="148"/>
                </a:lnTo>
                <a:lnTo>
                  <a:pt x="769" y="147"/>
                </a:lnTo>
                <a:lnTo>
                  <a:pt x="781" y="145"/>
                </a:lnTo>
                <a:lnTo>
                  <a:pt x="793" y="131"/>
                </a:lnTo>
                <a:lnTo>
                  <a:pt x="800" y="109"/>
                </a:lnTo>
                <a:lnTo>
                  <a:pt x="814" y="105"/>
                </a:lnTo>
                <a:lnTo>
                  <a:pt x="814" y="94"/>
                </a:lnTo>
                <a:lnTo>
                  <a:pt x="804" y="73"/>
                </a:lnTo>
                <a:lnTo>
                  <a:pt x="791" y="73"/>
                </a:lnTo>
                <a:lnTo>
                  <a:pt x="779" y="105"/>
                </a:lnTo>
                <a:lnTo>
                  <a:pt x="773" y="89"/>
                </a:lnTo>
                <a:lnTo>
                  <a:pt x="771" y="67"/>
                </a:lnTo>
                <a:lnTo>
                  <a:pt x="745" y="80"/>
                </a:lnTo>
                <a:lnTo>
                  <a:pt x="711" y="87"/>
                </a:lnTo>
                <a:lnTo>
                  <a:pt x="715" y="72"/>
                </a:lnTo>
                <a:lnTo>
                  <a:pt x="733" y="62"/>
                </a:lnTo>
                <a:lnTo>
                  <a:pt x="768" y="48"/>
                </a:lnTo>
                <a:lnTo>
                  <a:pt x="756" y="31"/>
                </a:lnTo>
                <a:lnTo>
                  <a:pt x="781" y="42"/>
                </a:lnTo>
                <a:lnTo>
                  <a:pt x="772" y="28"/>
                </a:lnTo>
                <a:lnTo>
                  <a:pt x="795" y="48"/>
                </a:lnTo>
                <a:lnTo>
                  <a:pt x="778" y="14"/>
                </a:lnTo>
                <a:lnTo>
                  <a:pt x="761" y="0"/>
                </a:lnTo>
                <a:lnTo>
                  <a:pt x="471" y="56"/>
                </a:lnTo>
                <a:lnTo>
                  <a:pt x="232" y="87"/>
                </a:lnTo>
                <a:lnTo>
                  <a:pt x="228" y="114"/>
                </a:lnTo>
                <a:lnTo>
                  <a:pt x="215" y="123"/>
                </a:lnTo>
                <a:lnTo>
                  <a:pt x="199" y="152"/>
                </a:lnTo>
                <a:lnTo>
                  <a:pt x="185" y="150"/>
                </a:lnTo>
                <a:lnTo>
                  <a:pt x="171" y="158"/>
                </a:lnTo>
                <a:lnTo>
                  <a:pt x="160" y="173"/>
                </a:lnTo>
                <a:lnTo>
                  <a:pt x="146" y="164"/>
                </a:lnTo>
                <a:lnTo>
                  <a:pt x="124" y="183"/>
                </a:lnTo>
                <a:lnTo>
                  <a:pt x="122" y="198"/>
                </a:lnTo>
                <a:lnTo>
                  <a:pt x="30" y="253"/>
                </a:lnTo>
                <a:lnTo>
                  <a:pt x="24" y="274"/>
                </a:lnTo>
                <a:lnTo>
                  <a:pt x="0" y="285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7" name="Freeform 39"/>
          <p:cNvSpPr>
            <a:spLocks/>
          </p:cNvSpPr>
          <p:nvPr/>
        </p:nvSpPr>
        <p:spPr bwMode="auto">
          <a:xfrm>
            <a:off x="6121400" y="3243263"/>
            <a:ext cx="565150" cy="717550"/>
          </a:xfrm>
          <a:custGeom>
            <a:avLst/>
            <a:gdLst>
              <a:gd name="T0" fmla="*/ 0 w 400"/>
              <a:gd name="T1" fmla="*/ 2147483647 h 452"/>
              <a:gd name="T2" fmla="*/ 2147483647 w 400"/>
              <a:gd name="T3" fmla="*/ 2147483647 h 452"/>
              <a:gd name="T4" fmla="*/ 2147483647 w 400"/>
              <a:gd name="T5" fmla="*/ 2147483647 h 452"/>
              <a:gd name="T6" fmla="*/ 2147483647 w 400"/>
              <a:gd name="T7" fmla="*/ 2147483647 h 452"/>
              <a:gd name="T8" fmla="*/ 2147483647 w 400"/>
              <a:gd name="T9" fmla="*/ 2147483647 h 452"/>
              <a:gd name="T10" fmla="*/ 2147483647 w 400"/>
              <a:gd name="T11" fmla="*/ 2147483647 h 452"/>
              <a:gd name="T12" fmla="*/ 2147483647 w 400"/>
              <a:gd name="T13" fmla="*/ 2147483647 h 452"/>
              <a:gd name="T14" fmla="*/ 2147483647 w 400"/>
              <a:gd name="T15" fmla="*/ 2147483647 h 452"/>
              <a:gd name="T16" fmla="*/ 2147483647 w 400"/>
              <a:gd name="T17" fmla="*/ 2147483647 h 452"/>
              <a:gd name="T18" fmla="*/ 2147483647 w 400"/>
              <a:gd name="T19" fmla="*/ 2147483647 h 452"/>
              <a:gd name="T20" fmla="*/ 2147483647 w 400"/>
              <a:gd name="T21" fmla="*/ 2147483647 h 452"/>
              <a:gd name="T22" fmla="*/ 2147483647 w 400"/>
              <a:gd name="T23" fmla="*/ 2147483647 h 452"/>
              <a:gd name="T24" fmla="*/ 2147483647 w 400"/>
              <a:gd name="T25" fmla="*/ 2147483647 h 452"/>
              <a:gd name="T26" fmla="*/ 2147483647 w 400"/>
              <a:gd name="T27" fmla="*/ 2147483647 h 452"/>
              <a:gd name="T28" fmla="*/ 2147483647 w 400"/>
              <a:gd name="T29" fmla="*/ 2147483647 h 452"/>
              <a:gd name="T30" fmla="*/ 2147483647 w 400"/>
              <a:gd name="T31" fmla="*/ 2147483647 h 452"/>
              <a:gd name="T32" fmla="*/ 2147483647 w 400"/>
              <a:gd name="T33" fmla="*/ 2147483647 h 452"/>
              <a:gd name="T34" fmla="*/ 2147483647 w 400"/>
              <a:gd name="T35" fmla="*/ 2147483647 h 452"/>
              <a:gd name="T36" fmla="*/ 2147483647 w 400"/>
              <a:gd name="T37" fmla="*/ 2147483647 h 452"/>
              <a:gd name="T38" fmla="*/ 2147483647 w 400"/>
              <a:gd name="T39" fmla="*/ 0 h 452"/>
              <a:gd name="T40" fmla="*/ 2147483647 w 400"/>
              <a:gd name="T41" fmla="*/ 2147483647 h 452"/>
              <a:gd name="T42" fmla="*/ 2147483647 w 400"/>
              <a:gd name="T43" fmla="*/ 2147483647 h 452"/>
              <a:gd name="T44" fmla="*/ 2147483647 w 400"/>
              <a:gd name="T45" fmla="*/ 2147483647 h 452"/>
              <a:gd name="T46" fmla="*/ 2147483647 w 400"/>
              <a:gd name="T47" fmla="*/ 2147483647 h 452"/>
              <a:gd name="T48" fmla="*/ 2147483647 w 400"/>
              <a:gd name="T49" fmla="*/ 2147483647 h 452"/>
              <a:gd name="T50" fmla="*/ 2147483647 w 400"/>
              <a:gd name="T51" fmla="*/ 2147483647 h 452"/>
              <a:gd name="T52" fmla="*/ 2147483647 w 400"/>
              <a:gd name="T53" fmla="*/ 2147483647 h 452"/>
              <a:gd name="T54" fmla="*/ 2147483647 w 400"/>
              <a:gd name="T55" fmla="*/ 2147483647 h 452"/>
              <a:gd name="T56" fmla="*/ 2147483647 w 400"/>
              <a:gd name="T57" fmla="*/ 2147483647 h 452"/>
              <a:gd name="T58" fmla="*/ 2147483647 w 400"/>
              <a:gd name="T59" fmla="*/ 2147483647 h 452"/>
              <a:gd name="T60" fmla="*/ 2147483647 w 400"/>
              <a:gd name="T61" fmla="*/ 2147483647 h 452"/>
              <a:gd name="T62" fmla="*/ 2147483647 w 400"/>
              <a:gd name="T63" fmla="*/ 2147483647 h 452"/>
              <a:gd name="T64" fmla="*/ 2147483647 w 400"/>
              <a:gd name="T65" fmla="*/ 2147483647 h 452"/>
              <a:gd name="T66" fmla="*/ 2147483647 w 400"/>
              <a:gd name="T67" fmla="*/ 2147483647 h 452"/>
              <a:gd name="T68" fmla="*/ 2147483647 w 400"/>
              <a:gd name="T69" fmla="*/ 2147483647 h 452"/>
              <a:gd name="T70" fmla="*/ 2147483647 w 400"/>
              <a:gd name="T71" fmla="*/ 2147483647 h 452"/>
              <a:gd name="T72" fmla="*/ 2147483647 w 400"/>
              <a:gd name="T73" fmla="*/ 2147483647 h 452"/>
              <a:gd name="T74" fmla="*/ 0 w 400"/>
              <a:gd name="T75" fmla="*/ 2147483647 h 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00" h="452">
                <a:moveTo>
                  <a:pt x="0" y="83"/>
                </a:moveTo>
                <a:lnTo>
                  <a:pt x="33" y="394"/>
                </a:lnTo>
                <a:lnTo>
                  <a:pt x="63" y="393"/>
                </a:lnTo>
                <a:lnTo>
                  <a:pt x="82" y="400"/>
                </a:lnTo>
                <a:lnTo>
                  <a:pt x="92" y="421"/>
                </a:lnTo>
                <a:lnTo>
                  <a:pt x="123" y="426"/>
                </a:lnTo>
                <a:lnTo>
                  <a:pt x="142" y="436"/>
                </a:lnTo>
                <a:lnTo>
                  <a:pt x="185" y="435"/>
                </a:lnTo>
                <a:lnTo>
                  <a:pt x="205" y="421"/>
                </a:lnTo>
                <a:lnTo>
                  <a:pt x="251" y="451"/>
                </a:lnTo>
                <a:lnTo>
                  <a:pt x="281" y="426"/>
                </a:lnTo>
                <a:lnTo>
                  <a:pt x="287" y="376"/>
                </a:lnTo>
                <a:lnTo>
                  <a:pt x="306" y="387"/>
                </a:lnTo>
                <a:lnTo>
                  <a:pt x="315" y="345"/>
                </a:lnTo>
                <a:lnTo>
                  <a:pt x="365" y="308"/>
                </a:lnTo>
                <a:lnTo>
                  <a:pt x="382" y="287"/>
                </a:lnTo>
                <a:lnTo>
                  <a:pt x="394" y="188"/>
                </a:lnTo>
                <a:lnTo>
                  <a:pt x="385" y="167"/>
                </a:lnTo>
                <a:lnTo>
                  <a:pt x="399" y="158"/>
                </a:lnTo>
                <a:lnTo>
                  <a:pt x="372" y="0"/>
                </a:lnTo>
                <a:lnTo>
                  <a:pt x="333" y="20"/>
                </a:lnTo>
                <a:lnTo>
                  <a:pt x="306" y="36"/>
                </a:lnTo>
                <a:lnTo>
                  <a:pt x="294" y="53"/>
                </a:lnTo>
                <a:lnTo>
                  <a:pt x="272" y="73"/>
                </a:lnTo>
                <a:lnTo>
                  <a:pt x="247" y="75"/>
                </a:lnTo>
                <a:lnTo>
                  <a:pt x="221" y="89"/>
                </a:lnTo>
                <a:lnTo>
                  <a:pt x="209" y="95"/>
                </a:lnTo>
                <a:lnTo>
                  <a:pt x="192" y="86"/>
                </a:lnTo>
                <a:lnTo>
                  <a:pt x="170" y="96"/>
                </a:lnTo>
                <a:lnTo>
                  <a:pt x="166" y="92"/>
                </a:lnTo>
                <a:lnTo>
                  <a:pt x="187" y="80"/>
                </a:lnTo>
                <a:lnTo>
                  <a:pt x="186" y="79"/>
                </a:lnTo>
                <a:lnTo>
                  <a:pt x="175" y="75"/>
                </a:lnTo>
                <a:lnTo>
                  <a:pt x="167" y="83"/>
                </a:lnTo>
                <a:lnTo>
                  <a:pt x="131" y="67"/>
                </a:lnTo>
                <a:lnTo>
                  <a:pt x="117" y="73"/>
                </a:lnTo>
                <a:lnTo>
                  <a:pt x="119" y="64"/>
                </a:lnTo>
                <a:lnTo>
                  <a:pt x="0" y="8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8" name="Freeform 40"/>
          <p:cNvSpPr>
            <a:spLocks/>
          </p:cNvSpPr>
          <p:nvPr/>
        </p:nvSpPr>
        <p:spPr bwMode="auto">
          <a:xfrm>
            <a:off x="6646863" y="3105150"/>
            <a:ext cx="782637" cy="566738"/>
          </a:xfrm>
          <a:custGeom>
            <a:avLst/>
            <a:gdLst>
              <a:gd name="T0" fmla="*/ 0 w 554"/>
              <a:gd name="T1" fmla="*/ 2147483647 h 357"/>
              <a:gd name="T2" fmla="*/ 2147483647 w 554"/>
              <a:gd name="T3" fmla="*/ 2147483647 h 357"/>
              <a:gd name="T4" fmla="*/ 2147483647 w 554"/>
              <a:gd name="T5" fmla="*/ 2147483647 h 357"/>
              <a:gd name="T6" fmla="*/ 2147483647 w 554"/>
              <a:gd name="T7" fmla="*/ 2147483647 h 357"/>
              <a:gd name="T8" fmla="*/ 2147483647 w 554"/>
              <a:gd name="T9" fmla="*/ 2147483647 h 357"/>
              <a:gd name="T10" fmla="*/ 2147483647 w 554"/>
              <a:gd name="T11" fmla="*/ 2147483647 h 357"/>
              <a:gd name="T12" fmla="*/ 2147483647 w 554"/>
              <a:gd name="T13" fmla="*/ 2147483647 h 357"/>
              <a:gd name="T14" fmla="*/ 2147483647 w 554"/>
              <a:gd name="T15" fmla="*/ 2147483647 h 357"/>
              <a:gd name="T16" fmla="*/ 2147483647 w 554"/>
              <a:gd name="T17" fmla="*/ 2147483647 h 357"/>
              <a:gd name="T18" fmla="*/ 2147483647 w 554"/>
              <a:gd name="T19" fmla="*/ 2147483647 h 357"/>
              <a:gd name="T20" fmla="*/ 2147483647 w 554"/>
              <a:gd name="T21" fmla="*/ 2147483647 h 357"/>
              <a:gd name="T22" fmla="*/ 2147483647 w 554"/>
              <a:gd name="T23" fmla="*/ 2147483647 h 357"/>
              <a:gd name="T24" fmla="*/ 2147483647 w 554"/>
              <a:gd name="T25" fmla="*/ 2147483647 h 357"/>
              <a:gd name="T26" fmla="*/ 2147483647 w 554"/>
              <a:gd name="T27" fmla="*/ 2147483647 h 357"/>
              <a:gd name="T28" fmla="*/ 2147483647 w 554"/>
              <a:gd name="T29" fmla="*/ 2147483647 h 357"/>
              <a:gd name="T30" fmla="*/ 2147483647 w 554"/>
              <a:gd name="T31" fmla="*/ 0 h 357"/>
              <a:gd name="T32" fmla="*/ 2147483647 w 554"/>
              <a:gd name="T33" fmla="*/ 2147483647 h 357"/>
              <a:gd name="T34" fmla="*/ 2147483647 w 554"/>
              <a:gd name="T35" fmla="*/ 2147483647 h 357"/>
              <a:gd name="T36" fmla="*/ 0 w 554"/>
              <a:gd name="T37" fmla="*/ 2147483647 h 3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4" h="357">
                <a:moveTo>
                  <a:pt x="0" y="87"/>
                </a:moveTo>
                <a:lnTo>
                  <a:pt x="27" y="245"/>
                </a:lnTo>
                <a:lnTo>
                  <a:pt x="45" y="356"/>
                </a:lnTo>
                <a:lnTo>
                  <a:pt x="137" y="340"/>
                </a:lnTo>
                <a:lnTo>
                  <a:pt x="469" y="276"/>
                </a:lnTo>
                <a:lnTo>
                  <a:pt x="482" y="260"/>
                </a:lnTo>
                <a:lnTo>
                  <a:pt x="501" y="260"/>
                </a:lnTo>
                <a:lnTo>
                  <a:pt x="524" y="245"/>
                </a:lnTo>
                <a:lnTo>
                  <a:pt x="535" y="222"/>
                </a:lnTo>
                <a:lnTo>
                  <a:pt x="553" y="204"/>
                </a:lnTo>
                <a:lnTo>
                  <a:pt x="500" y="160"/>
                </a:lnTo>
                <a:lnTo>
                  <a:pt x="498" y="118"/>
                </a:lnTo>
                <a:lnTo>
                  <a:pt x="523" y="62"/>
                </a:lnTo>
                <a:lnTo>
                  <a:pt x="487" y="42"/>
                </a:lnTo>
                <a:lnTo>
                  <a:pt x="473" y="13"/>
                </a:lnTo>
                <a:lnTo>
                  <a:pt x="448" y="0"/>
                </a:lnTo>
                <a:lnTo>
                  <a:pt x="80" y="71"/>
                </a:lnTo>
                <a:lnTo>
                  <a:pt x="62" y="42"/>
                </a:lnTo>
                <a:lnTo>
                  <a:pt x="0" y="87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9" name="Freeform 41"/>
          <p:cNvSpPr>
            <a:spLocks/>
          </p:cNvSpPr>
          <p:nvPr/>
        </p:nvSpPr>
        <p:spPr bwMode="auto">
          <a:xfrm>
            <a:off x="7718425" y="2974975"/>
            <a:ext cx="104775" cy="147638"/>
          </a:xfrm>
          <a:custGeom>
            <a:avLst/>
            <a:gdLst>
              <a:gd name="T0" fmla="*/ 0 w 74"/>
              <a:gd name="T1" fmla="*/ 2147483647 h 93"/>
              <a:gd name="T2" fmla="*/ 2147483647 w 74"/>
              <a:gd name="T3" fmla="*/ 2147483647 h 93"/>
              <a:gd name="T4" fmla="*/ 2147483647 w 74"/>
              <a:gd name="T5" fmla="*/ 2147483647 h 93"/>
              <a:gd name="T6" fmla="*/ 2147483647 w 74"/>
              <a:gd name="T7" fmla="*/ 2147483647 h 93"/>
              <a:gd name="T8" fmla="*/ 2147483647 w 74"/>
              <a:gd name="T9" fmla="*/ 2147483647 h 93"/>
              <a:gd name="T10" fmla="*/ 2147483647 w 74"/>
              <a:gd name="T11" fmla="*/ 2147483647 h 93"/>
              <a:gd name="T12" fmla="*/ 2147483647 w 74"/>
              <a:gd name="T13" fmla="*/ 2147483647 h 93"/>
              <a:gd name="T14" fmla="*/ 2147483647 w 74"/>
              <a:gd name="T15" fmla="*/ 2147483647 h 93"/>
              <a:gd name="T16" fmla="*/ 2147483647 w 74"/>
              <a:gd name="T17" fmla="*/ 2147483647 h 93"/>
              <a:gd name="T18" fmla="*/ 2147483647 w 74"/>
              <a:gd name="T19" fmla="*/ 2147483647 h 93"/>
              <a:gd name="T20" fmla="*/ 2147483647 w 74"/>
              <a:gd name="T21" fmla="*/ 2147483647 h 93"/>
              <a:gd name="T22" fmla="*/ 2147483647 w 74"/>
              <a:gd name="T23" fmla="*/ 2147483647 h 93"/>
              <a:gd name="T24" fmla="*/ 2147483647 w 74"/>
              <a:gd name="T25" fmla="*/ 2147483647 h 93"/>
              <a:gd name="T26" fmla="*/ 2147483647 w 74"/>
              <a:gd name="T27" fmla="*/ 0 h 93"/>
              <a:gd name="T28" fmla="*/ 0 w 74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4" h="93">
                <a:moveTo>
                  <a:pt x="0" y="9"/>
                </a:moveTo>
                <a:lnTo>
                  <a:pt x="15" y="88"/>
                </a:lnTo>
                <a:lnTo>
                  <a:pt x="18" y="92"/>
                </a:lnTo>
                <a:lnTo>
                  <a:pt x="47" y="75"/>
                </a:lnTo>
                <a:lnTo>
                  <a:pt x="43" y="52"/>
                </a:lnTo>
                <a:lnTo>
                  <a:pt x="48" y="40"/>
                </a:lnTo>
                <a:lnTo>
                  <a:pt x="54" y="49"/>
                </a:lnTo>
                <a:lnTo>
                  <a:pt x="57" y="65"/>
                </a:lnTo>
                <a:lnTo>
                  <a:pt x="64" y="65"/>
                </a:lnTo>
                <a:lnTo>
                  <a:pt x="73" y="49"/>
                </a:lnTo>
                <a:lnTo>
                  <a:pt x="64" y="29"/>
                </a:lnTo>
                <a:lnTo>
                  <a:pt x="47" y="26"/>
                </a:lnTo>
                <a:lnTo>
                  <a:pt x="36" y="1"/>
                </a:lnTo>
                <a:lnTo>
                  <a:pt x="26" y="0"/>
                </a:lnTo>
                <a:lnTo>
                  <a:pt x="0" y="9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0" name="Freeform 42"/>
          <p:cNvSpPr>
            <a:spLocks/>
          </p:cNvSpPr>
          <p:nvPr/>
        </p:nvSpPr>
        <p:spPr bwMode="auto">
          <a:xfrm>
            <a:off x="5499100" y="4287838"/>
            <a:ext cx="1144588" cy="439737"/>
          </a:xfrm>
          <a:custGeom>
            <a:avLst/>
            <a:gdLst>
              <a:gd name="T0" fmla="*/ 0 w 812"/>
              <a:gd name="T1" fmla="*/ 2147483647 h 277"/>
              <a:gd name="T2" fmla="*/ 2147483647 w 812"/>
              <a:gd name="T3" fmla="*/ 2147483647 h 277"/>
              <a:gd name="T4" fmla="*/ 2147483647 w 812"/>
              <a:gd name="T5" fmla="*/ 2147483647 h 277"/>
              <a:gd name="T6" fmla="*/ 2147483647 w 812"/>
              <a:gd name="T7" fmla="*/ 2147483647 h 277"/>
              <a:gd name="T8" fmla="*/ 2147483647 w 812"/>
              <a:gd name="T9" fmla="*/ 2147483647 h 277"/>
              <a:gd name="T10" fmla="*/ 2147483647 w 812"/>
              <a:gd name="T11" fmla="*/ 2147483647 h 277"/>
              <a:gd name="T12" fmla="*/ 2147483647 w 812"/>
              <a:gd name="T13" fmla="*/ 2147483647 h 277"/>
              <a:gd name="T14" fmla="*/ 2147483647 w 812"/>
              <a:gd name="T15" fmla="*/ 2147483647 h 277"/>
              <a:gd name="T16" fmla="*/ 2147483647 w 812"/>
              <a:gd name="T17" fmla="*/ 2147483647 h 277"/>
              <a:gd name="T18" fmla="*/ 2147483647 w 812"/>
              <a:gd name="T19" fmla="*/ 2147483647 h 277"/>
              <a:gd name="T20" fmla="*/ 2147483647 w 812"/>
              <a:gd name="T21" fmla="*/ 2147483647 h 277"/>
              <a:gd name="T22" fmla="*/ 2147483647 w 812"/>
              <a:gd name="T23" fmla="*/ 2147483647 h 277"/>
              <a:gd name="T24" fmla="*/ 2147483647 w 812"/>
              <a:gd name="T25" fmla="*/ 2147483647 h 277"/>
              <a:gd name="T26" fmla="*/ 2147483647 w 812"/>
              <a:gd name="T27" fmla="*/ 0 h 277"/>
              <a:gd name="T28" fmla="*/ 2147483647 w 812"/>
              <a:gd name="T29" fmla="*/ 2147483647 h 277"/>
              <a:gd name="T30" fmla="*/ 2147483647 w 812"/>
              <a:gd name="T31" fmla="*/ 2147483647 h 277"/>
              <a:gd name="T32" fmla="*/ 2147483647 w 812"/>
              <a:gd name="T33" fmla="*/ 2147483647 h 277"/>
              <a:gd name="T34" fmla="*/ 2147483647 w 812"/>
              <a:gd name="T35" fmla="*/ 2147483647 h 277"/>
              <a:gd name="T36" fmla="*/ 2147483647 w 812"/>
              <a:gd name="T37" fmla="*/ 2147483647 h 277"/>
              <a:gd name="T38" fmla="*/ 2147483647 w 812"/>
              <a:gd name="T39" fmla="*/ 2147483647 h 277"/>
              <a:gd name="T40" fmla="*/ 2147483647 w 812"/>
              <a:gd name="T41" fmla="*/ 2147483647 h 277"/>
              <a:gd name="T42" fmla="*/ 2147483647 w 812"/>
              <a:gd name="T43" fmla="*/ 2147483647 h 277"/>
              <a:gd name="T44" fmla="*/ 2147483647 w 812"/>
              <a:gd name="T45" fmla="*/ 2147483647 h 277"/>
              <a:gd name="T46" fmla="*/ 2147483647 w 812"/>
              <a:gd name="T47" fmla="*/ 2147483647 h 277"/>
              <a:gd name="T48" fmla="*/ 2147483647 w 812"/>
              <a:gd name="T49" fmla="*/ 2147483647 h 277"/>
              <a:gd name="T50" fmla="*/ 2147483647 w 812"/>
              <a:gd name="T51" fmla="*/ 2147483647 h 277"/>
              <a:gd name="T52" fmla="*/ 2147483647 w 812"/>
              <a:gd name="T53" fmla="*/ 2147483647 h 277"/>
              <a:gd name="T54" fmla="*/ 2147483647 w 812"/>
              <a:gd name="T55" fmla="*/ 2147483647 h 277"/>
              <a:gd name="T56" fmla="*/ 2147483647 w 812"/>
              <a:gd name="T57" fmla="*/ 2147483647 h 277"/>
              <a:gd name="T58" fmla="*/ 0 w 812"/>
              <a:gd name="T59" fmla="*/ 2147483647 h 2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12" h="277">
                <a:moveTo>
                  <a:pt x="0" y="276"/>
                </a:moveTo>
                <a:lnTo>
                  <a:pt x="13" y="227"/>
                </a:lnTo>
                <a:lnTo>
                  <a:pt x="8" y="222"/>
                </a:lnTo>
                <a:lnTo>
                  <a:pt x="32" y="204"/>
                </a:lnTo>
                <a:lnTo>
                  <a:pt x="54" y="160"/>
                </a:lnTo>
                <a:lnTo>
                  <a:pt x="48" y="151"/>
                </a:lnTo>
                <a:lnTo>
                  <a:pt x="57" y="130"/>
                </a:lnTo>
                <a:lnTo>
                  <a:pt x="60" y="107"/>
                </a:lnTo>
                <a:lnTo>
                  <a:pt x="74" y="89"/>
                </a:lnTo>
                <a:lnTo>
                  <a:pt x="202" y="80"/>
                </a:lnTo>
                <a:lnTo>
                  <a:pt x="201" y="60"/>
                </a:lnTo>
                <a:lnTo>
                  <a:pt x="240" y="61"/>
                </a:lnTo>
                <a:lnTo>
                  <a:pt x="622" y="25"/>
                </a:lnTo>
                <a:lnTo>
                  <a:pt x="811" y="0"/>
                </a:lnTo>
                <a:lnTo>
                  <a:pt x="807" y="27"/>
                </a:lnTo>
                <a:lnTo>
                  <a:pt x="794" y="36"/>
                </a:lnTo>
                <a:lnTo>
                  <a:pt x="778" y="65"/>
                </a:lnTo>
                <a:lnTo>
                  <a:pt x="764" y="63"/>
                </a:lnTo>
                <a:lnTo>
                  <a:pt x="750" y="71"/>
                </a:lnTo>
                <a:lnTo>
                  <a:pt x="739" y="86"/>
                </a:lnTo>
                <a:lnTo>
                  <a:pt x="725" y="77"/>
                </a:lnTo>
                <a:lnTo>
                  <a:pt x="703" y="96"/>
                </a:lnTo>
                <a:lnTo>
                  <a:pt x="701" y="111"/>
                </a:lnTo>
                <a:lnTo>
                  <a:pt x="609" y="166"/>
                </a:lnTo>
                <a:lnTo>
                  <a:pt x="603" y="187"/>
                </a:lnTo>
                <a:lnTo>
                  <a:pt x="579" y="198"/>
                </a:lnTo>
                <a:lnTo>
                  <a:pt x="580" y="226"/>
                </a:lnTo>
                <a:lnTo>
                  <a:pt x="455" y="241"/>
                </a:lnTo>
                <a:lnTo>
                  <a:pt x="204" y="263"/>
                </a:lnTo>
                <a:lnTo>
                  <a:pt x="0" y="276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1" name="Freeform 43"/>
          <p:cNvSpPr>
            <a:spLocks/>
          </p:cNvSpPr>
          <p:nvPr/>
        </p:nvSpPr>
        <p:spPr bwMode="auto">
          <a:xfrm>
            <a:off x="7410450" y="2420938"/>
            <a:ext cx="217488" cy="482600"/>
          </a:xfrm>
          <a:custGeom>
            <a:avLst/>
            <a:gdLst>
              <a:gd name="T0" fmla="*/ 0 w 154"/>
              <a:gd name="T1" fmla="*/ 2147483647 h 304"/>
              <a:gd name="T2" fmla="*/ 2147483647 w 154"/>
              <a:gd name="T3" fmla="*/ 2147483647 h 304"/>
              <a:gd name="T4" fmla="*/ 2147483647 w 154"/>
              <a:gd name="T5" fmla="*/ 2147483647 h 304"/>
              <a:gd name="T6" fmla="*/ 2147483647 w 154"/>
              <a:gd name="T7" fmla="*/ 2147483647 h 304"/>
              <a:gd name="T8" fmla="*/ 2147483647 w 154"/>
              <a:gd name="T9" fmla="*/ 2147483647 h 304"/>
              <a:gd name="T10" fmla="*/ 2147483647 w 154"/>
              <a:gd name="T11" fmla="*/ 2147483647 h 304"/>
              <a:gd name="T12" fmla="*/ 2147483647 w 154"/>
              <a:gd name="T13" fmla="*/ 2147483647 h 304"/>
              <a:gd name="T14" fmla="*/ 2147483647 w 154"/>
              <a:gd name="T15" fmla="*/ 2147483647 h 304"/>
              <a:gd name="T16" fmla="*/ 2147483647 w 154"/>
              <a:gd name="T17" fmla="*/ 2147483647 h 304"/>
              <a:gd name="T18" fmla="*/ 2147483647 w 154"/>
              <a:gd name="T19" fmla="*/ 0 h 304"/>
              <a:gd name="T20" fmla="*/ 0 w 154"/>
              <a:gd name="T21" fmla="*/ 2147483647 h 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4" h="304">
                <a:moveTo>
                  <a:pt x="0" y="38"/>
                </a:moveTo>
                <a:lnTo>
                  <a:pt x="24" y="124"/>
                </a:lnTo>
                <a:lnTo>
                  <a:pt x="30" y="180"/>
                </a:lnTo>
                <a:lnTo>
                  <a:pt x="55" y="235"/>
                </a:lnTo>
                <a:lnTo>
                  <a:pt x="69" y="303"/>
                </a:lnTo>
                <a:lnTo>
                  <a:pt x="138" y="288"/>
                </a:lnTo>
                <a:lnTo>
                  <a:pt x="124" y="184"/>
                </a:lnTo>
                <a:lnTo>
                  <a:pt x="133" y="111"/>
                </a:lnTo>
                <a:lnTo>
                  <a:pt x="150" y="78"/>
                </a:lnTo>
                <a:lnTo>
                  <a:pt x="153" y="0"/>
                </a:lnTo>
                <a:lnTo>
                  <a:pt x="0" y="38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2" name="Freeform 44"/>
          <p:cNvSpPr>
            <a:spLocks/>
          </p:cNvSpPr>
          <p:nvPr/>
        </p:nvSpPr>
        <p:spPr bwMode="auto">
          <a:xfrm>
            <a:off x="6375400" y="3667125"/>
            <a:ext cx="1041400" cy="661988"/>
          </a:xfrm>
          <a:custGeom>
            <a:avLst/>
            <a:gdLst>
              <a:gd name="T0" fmla="*/ 2147483647 w 736"/>
              <a:gd name="T1" fmla="*/ 2147483647 h 417"/>
              <a:gd name="T2" fmla="*/ 2147483647 w 736"/>
              <a:gd name="T3" fmla="*/ 2147483647 h 417"/>
              <a:gd name="T4" fmla="*/ 2147483647 w 736"/>
              <a:gd name="T5" fmla="*/ 2147483647 h 417"/>
              <a:gd name="T6" fmla="*/ 2147483647 w 736"/>
              <a:gd name="T7" fmla="*/ 2147483647 h 417"/>
              <a:gd name="T8" fmla="*/ 2147483647 w 736"/>
              <a:gd name="T9" fmla="*/ 2147483647 h 417"/>
              <a:gd name="T10" fmla="*/ 2147483647 w 736"/>
              <a:gd name="T11" fmla="*/ 2147483647 h 417"/>
              <a:gd name="T12" fmla="*/ 2147483647 w 736"/>
              <a:gd name="T13" fmla="*/ 2147483647 h 417"/>
              <a:gd name="T14" fmla="*/ 2147483647 w 736"/>
              <a:gd name="T15" fmla="*/ 2147483647 h 417"/>
              <a:gd name="T16" fmla="*/ 2147483647 w 736"/>
              <a:gd name="T17" fmla="*/ 2147483647 h 417"/>
              <a:gd name="T18" fmla="*/ 2147483647 w 736"/>
              <a:gd name="T19" fmla="*/ 2147483647 h 417"/>
              <a:gd name="T20" fmla="*/ 2147483647 w 736"/>
              <a:gd name="T21" fmla="*/ 2147483647 h 417"/>
              <a:gd name="T22" fmla="*/ 2147483647 w 736"/>
              <a:gd name="T23" fmla="*/ 2147483647 h 417"/>
              <a:gd name="T24" fmla="*/ 2147483647 w 736"/>
              <a:gd name="T25" fmla="*/ 2147483647 h 417"/>
              <a:gd name="T26" fmla="*/ 2147483647 w 736"/>
              <a:gd name="T27" fmla="*/ 2147483647 h 417"/>
              <a:gd name="T28" fmla="*/ 2147483647 w 736"/>
              <a:gd name="T29" fmla="*/ 2147483647 h 417"/>
              <a:gd name="T30" fmla="*/ 2147483647 w 736"/>
              <a:gd name="T31" fmla="*/ 2147483647 h 417"/>
              <a:gd name="T32" fmla="*/ 2147483647 w 736"/>
              <a:gd name="T33" fmla="*/ 2147483647 h 417"/>
              <a:gd name="T34" fmla="*/ 2147483647 w 736"/>
              <a:gd name="T35" fmla="*/ 2147483647 h 417"/>
              <a:gd name="T36" fmla="*/ 2147483647 w 736"/>
              <a:gd name="T37" fmla="*/ 2147483647 h 417"/>
              <a:gd name="T38" fmla="*/ 2147483647 w 736"/>
              <a:gd name="T39" fmla="*/ 2147483647 h 417"/>
              <a:gd name="T40" fmla="*/ 2147483647 w 736"/>
              <a:gd name="T41" fmla="*/ 2147483647 h 417"/>
              <a:gd name="T42" fmla="*/ 2147483647 w 736"/>
              <a:gd name="T43" fmla="*/ 2147483647 h 417"/>
              <a:gd name="T44" fmla="*/ 2147483647 w 736"/>
              <a:gd name="T45" fmla="*/ 2147483647 h 417"/>
              <a:gd name="T46" fmla="*/ 2147483647 w 736"/>
              <a:gd name="T47" fmla="*/ 2147483647 h 417"/>
              <a:gd name="T48" fmla="*/ 2147483647 w 736"/>
              <a:gd name="T49" fmla="*/ 2147483647 h 417"/>
              <a:gd name="T50" fmla="*/ 2147483647 w 736"/>
              <a:gd name="T51" fmla="*/ 2147483647 h 417"/>
              <a:gd name="T52" fmla="*/ 2147483647 w 736"/>
              <a:gd name="T53" fmla="*/ 2147483647 h 417"/>
              <a:gd name="T54" fmla="*/ 2147483647 w 736"/>
              <a:gd name="T55" fmla="*/ 2147483647 h 417"/>
              <a:gd name="T56" fmla="*/ 2147483647 w 736"/>
              <a:gd name="T57" fmla="*/ 2147483647 h 417"/>
              <a:gd name="T58" fmla="*/ 2147483647 w 736"/>
              <a:gd name="T59" fmla="*/ 2147483647 h 417"/>
              <a:gd name="T60" fmla="*/ 2147483647 w 736"/>
              <a:gd name="T61" fmla="*/ 2147483647 h 417"/>
              <a:gd name="T62" fmla="*/ 2147483647 w 736"/>
              <a:gd name="T63" fmla="*/ 2147483647 h 417"/>
              <a:gd name="T64" fmla="*/ 2147483647 w 736"/>
              <a:gd name="T65" fmla="*/ 2147483647 h 417"/>
              <a:gd name="T66" fmla="*/ 2147483647 w 736"/>
              <a:gd name="T67" fmla="*/ 2147483647 h 417"/>
              <a:gd name="T68" fmla="*/ 2147483647 w 736"/>
              <a:gd name="T69" fmla="*/ 2147483647 h 417"/>
              <a:gd name="T70" fmla="*/ 2147483647 w 736"/>
              <a:gd name="T71" fmla="*/ 2147483647 h 417"/>
              <a:gd name="T72" fmla="*/ 2147483647 w 736"/>
              <a:gd name="T73" fmla="*/ 2147483647 h 417"/>
              <a:gd name="T74" fmla="*/ 2147483647 w 736"/>
              <a:gd name="T75" fmla="*/ 2147483647 h 417"/>
              <a:gd name="T76" fmla="*/ 2147483647 w 736"/>
              <a:gd name="T77" fmla="*/ 2147483647 h 417"/>
              <a:gd name="T78" fmla="*/ 0 w 736"/>
              <a:gd name="T79" fmla="*/ 2147483647 h 4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36" h="417">
                <a:moveTo>
                  <a:pt x="0" y="416"/>
                </a:moveTo>
                <a:lnTo>
                  <a:pt x="68" y="371"/>
                </a:lnTo>
                <a:lnTo>
                  <a:pt x="69" y="361"/>
                </a:lnTo>
                <a:lnTo>
                  <a:pt x="93" y="332"/>
                </a:lnTo>
                <a:lnTo>
                  <a:pt x="116" y="315"/>
                </a:lnTo>
                <a:lnTo>
                  <a:pt x="142" y="284"/>
                </a:lnTo>
                <a:lnTo>
                  <a:pt x="169" y="315"/>
                </a:lnTo>
                <a:lnTo>
                  <a:pt x="203" y="298"/>
                </a:lnTo>
                <a:lnTo>
                  <a:pt x="217" y="308"/>
                </a:lnTo>
                <a:lnTo>
                  <a:pt x="237" y="298"/>
                </a:lnTo>
                <a:lnTo>
                  <a:pt x="250" y="282"/>
                </a:lnTo>
                <a:lnTo>
                  <a:pt x="287" y="275"/>
                </a:lnTo>
                <a:lnTo>
                  <a:pt x="307" y="249"/>
                </a:lnTo>
                <a:lnTo>
                  <a:pt x="296" y="242"/>
                </a:lnTo>
                <a:lnTo>
                  <a:pt x="330" y="163"/>
                </a:lnTo>
                <a:lnTo>
                  <a:pt x="338" y="123"/>
                </a:lnTo>
                <a:lnTo>
                  <a:pt x="371" y="139"/>
                </a:lnTo>
                <a:lnTo>
                  <a:pt x="389" y="93"/>
                </a:lnTo>
                <a:lnTo>
                  <a:pt x="406" y="90"/>
                </a:lnTo>
                <a:lnTo>
                  <a:pt x="431" y="47"/>
                </a:lnTo>
                <a:lnTo>
                  <a:pt x="438" y="0"/>
                </a:lnTo>
                <a:lnTo>
                  <a:pt x="490" y="29"/>
                </a:lnTo>
                <a:lnTo>
                  <a:pt x="499" y="5"/>
                </a:lnTo>
                <a:lnTo>
                  <a:pt x="523" y="10"/>
                </a:lnTo>
                <a:lnTo>
                  <a:pt x="537" y="30"/>
                </a:lnTo>
                <a:lnTo>
                  <a:pt x="560" y="40"/>
                </a:lnTo>
                <a:lnTo>
                  <a:pt x="570" y="55"/>
                </a:lnTo>
                <a:lnTo>
                  <a:pt x="569" y="68"/>
                </a:lnTo>
                <a:lnTo>
                  <a:pt x="554" y="95"/>
                </a:lnTo>
                <a:lnTo>
                  <a:pt x="560" y="113"/>
                </a:lnTo>
                <a:lnTo>
                  <a:pt x="579" y="106"/>
                </a:lnTo>
                <a:lnTo>
                  <a:pt x="586" y="118"/>
                </a:lnTo>
                <a:lnTo>
                  <a:pt x="593" y="125"/>
                </a:lnTo>
                <a:lnTo>
                  <a:pt x="625" y="127"/>
                </a:lnTo>
                <a:lnTo>
                  <a:pt x="635" y="139"/>
                </a:lnTo>
                <a:lnTo>
                  <a:pt x="666" y="146"/>
                </a:lnTo>
                <a:lnTo>
                  <a:pt x="658" y="156"/>
                </a:lnTo>
                <a:lnTo>
                  <a:pt x="661" y="174"/>
                </a:lnTo>
                <a:lnTo>
                  <a:pt x="663" y="182"/>
                </a:lnTo>
                <a:lnTo>
                  <a:pt x="652" y="179"/>
                </a:lnTo>
                <a:lnTo>
                  <a:pt x="631" y="168"/>
                </a:lnTo>
                <a:lnTo>
                  <a:pt x="599" y="145"/>
                </a:lnTo>
                <a:lnTo>
                  <a:pt x="644" y="188"/>
                </a:lnTo>
                <a:lnTo>
                  <a:pt x="668" y="189"/>
                </a:lnTo>
                <a:lnTo>
                  <a:pt x="655" y="196"/>
                </a:lnTo>
                <a:lnTo>
                  <a:pt x="678" y="207"/>
                </a:lnTo>
                <a:lnTo>
                  <a:pt x="678" y="217"/>
                </a:lnTo>
                <a:lnTo>
                  <a:pt x="669" y="209"/>
                </a:lnTo>
                <a:lnTo>
                  <a:pt x="660" y="210"/>
                </a:lnTo>
                <a:lnTo>
                  <a:pt x="662" y="218"/>
                </a:lnTo>
                <a:lnTo>
                  <a:pt x="669" y="224"/>
                </a:lnTo>
                <a:lnTo>
                  <a:pt x="660" y="229"/>
                </a:lnTo>
                <a:lnTo>
                  <a:pt x="635" y="211"/>
                </a:lnTo>
                <a:lnTo>
                  <a:pt x="624" y="202"/>
                </a:lnTo>
                <a:lnTo>
                  <a:pt x="630" y="214"/>
                </a:lnTo>
                <a:lnTo>
                  <a:pt x="655" y="232"/>
                </a:lnTo>
                <a:lnTo>
                  <a:pt x="666" y="233"/>
                </a:lnTo>
                <a:lnTo>
                  <a:pt x="677" y="237"/>
                </a:lnTo>
                <a:lnTo>
                  <a:pt x="676" y="244"/>
                </a:lnTo>
                <a:lnTo>
                  <a:pt x="683" y="244"/>
                </a:lnTo>
                <a:lnTo>
                  <a:pt x="684" y="250"/>
                </a:lnTo>
                <a:lnTo>
                  <a:pt x="674" y="258"/>
                </a:lnTo>
                <a:lnTo>
                  <a:pt x="655" y="250"/>
                </a:lnTo>
                <a:lnTo>
                  <a:pt x="649" y="240"/>
                </a:lnTo>
                <a:lnTo>
                  <a:pt x="625" y="237"/>
                </a:lnTo>
                <a:lnTo>
                  <a:pt x="621" y="230"/>
                </a:lnTo>
                <a:lnTo>
                  <a:pt x="612" y="240"/>
                </a:lnTo>
                <a:lnTo>
                  <a:pt x="645" y="248"/>
                </a:lnTo>
                <a:lnTo>
                  <a:pt x="647" y="256"/>
                </a:lnTo>
                <a:lnTo>
                  <a:pt x="674" y="269"/>
                </a:lnTo>
                <a:lnTo>
                  <a:pt x="683" y="269"/>
                </a:lnTo>
                <a:lnTo>
                  <a:pt x="685" y="259"/>
                </a:lnTo>
                <a:lnTo>
                  <a:pt x="696" y="262"/>
                </a:lnTo>
                <a:lnTo>
                  <a:pt x="714" y="260"/>
                </a:lnTo>
                <a:lnTo>
                  <a:pt x="735" y="298"/>
                </a:lnTo>
                <a:lnTo>
                  <a:pt x="721" y="292"/>
                </a:lnTo>
                <a:lnTo>
                  <a:pt x="718" y="304"/>
                </a:lnTo>
                <a:lnTo>
                  <a:pt x="428" y="360"/>
                </a:lnTo>
                <a:lnTo>
                  <a:pt x="189" y="391"/>
                </a:lnTo>
                <a:lnTo>
                  <a:pt x="0" y="416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3" name="Freeform 45"/>
          <p:cNvSpPr>
            <a:spLocks/>
          </p:cNvSpPr>
          <p:nvPr/>
        </p:nvSpPr>
        <p:spPr bwMode="auto">
          <a:xfrm>
            <a:off x="7367588" y="3849688"/>
            <a:ext cx="61912" cy="190500"/>
          </a:xfrm>
          <a:custGeom>
            <a:avLst/>
            <a:gdLst>
              <a:gd name="T0" fmla="*/ 0 w 42"/>
              <a:gd name="T1" fmla="*/ 2147483647 h 120"/>
              <a:gd name="T2" fmla="*/ 0 w 42"/>
              <a:gd name="T3" fmla="*/ 2147483647 h 120"/>
              <a:gd name="T4" fmla="*/ 2147483647 w 42"/>
              <a:gd name="T5" fmla="*/ 2147483647 h 120"/>
              <a:gd name="T6" fmla="*/ 2147483647 w 42"/>
              <a:gd name="T7" fmla="*/ 2147483647 h 120"/>
              <a:gd name="T8" fmla="*/ 2147483647 w 42"/>
              <a:gd name="T9" fmla="*/ 2147483647 h 120"/>
              <a:gd name="T10" fmla="*/ 2147483647 w 42"/>
              <a:gd name="T11" fmla="*/ 0 h 120"/>
              <a:gd name="T12" fmla="*/ 2147483647 w 42"/>
              <a:gd name="T13" fmla="*/ 2147483647 h 120"/>
              <a:gd name="T14" fmla="*/ 0 w 42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120">
                <a:moveTo>
                  <a:pt x="0" y="67"/>
                </a:moveTo>
                <a:lnTo>
                  <a:pt x="0" y="104"/>
                </a:lnTo>
                <a:lnTo>
                  <a:pt x="9" y="119"/>
                </a:lnTo>
                <a:lnTo>
                  <a:pt x="15" y="76"/>
                </a:lnTo>
                <a:lnTo>
                  <a:pt x="30" y="57"/>
                </a:lnTo>
                <a:lnTo>
                  <a:pt x="41" y="0"/>
                </a:lnTo>
                <a:lnTo>
                  <a:pt x="17" y="13"/>
                </a:lnTo>
                <a:lnTo>
                  <a:pt x="0" y="67"/>
                </a:lnTo>
              </a:path>
            </a:pathLst>
          </a:custGeom>
          <a:solidFill>
            <a:srgbClr val="FF81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4" name="Freeform 46"/>
          <p:cNvSpPr>
            <a:spLocks/>
          </p:cNvSpPr>
          <p:nvPr/>
        </p:nvSpPr>
        <p:spPr bwMode="auto">
          <a:xfrm>
            <a:off x="6477000" y="3494088"/>
            <a:ext cx="604838" cy="674687"/>
          </a:xfrm>
          <a:custGeom>
            <a:avLst/>
            <a:gdLst>
              <a:gd name="T0" fmla="*/ 0 w 429"/>
              <a:gd name="T1" fmla="*/ 2147483647 h 425"/>
              <a:gd name="T2" fmla="*/ 2147483647 w 429"/>
              <a:gd name="T3" fmla="*/ 2147483647 h 425"/>
              <a:gd name="T4" fmla="*/ 2147483647 w 429"/>
              <a:gd name="T5" fmla="*/ 2147483647 h 425"/>
              <a:gd name="T6" fmla="*/ 2147483647 w 429"/>
              <a:gd name="T7" fmla="*/ 2147483647 h 425"/>
              <a:gd name="T8" fmla="*/ 2147483647 w 429"/>
              <a:gd name="T9" fmla="*/ 2147483647 h 425"/>
              <a:gd name="T10" fmla="*/ 2147483647 w 429"/>
              <a:gd name="T11" fmla="*/ 2147483647 h 425"/>
              <a:gd name="T12" fmla="*/ 2147483647 w 429"/>
              <a:gd name="T13" fmla="*/ 2147483647 h 425"/>
              <a:gd name="T14" fmla="*/ 2147483647 w 429"/>
              <a:gd name="T15" fmla="*/ 2147483647 h 425"/>
              <a:gd name="T16" fmla="*/ 2147483647 w 429"/>
              <a:gd name="T17" fmla="*/ 2147483647 h 425"/>
              <a:gd name="T18" fmla="*/ 2147483647 w 429"/>
              <a:gd name="T19" fmla="*/ 2147483647 h 425"/>
              <a:gd name="T20" fmla="*/ 2147483647 w 429"/>
              <a:gd name="T21" fmla="*/ 2147483647 h 425"/>
              <a:gd name="T22" fmla="*/ 2147483647 w 429"/>
              <a:gd name="T23" fmla="*/ 2147483647 h 425"/>
              <a:gd name="T24" fmla="*/ 2147483647 w 429"/>
              <a:gd name="T25" fmla="*/ 2147483647 h 425"/>
              <a:gd name="T26" fmla="*/ 2147483647 w 429"/>
              <a:gd name="T27" fmla="*/ 2147483647 h 425"/>
              <a:gd name="T28" fmla="*/ 2147483647 w 429"/>
              <a:gd name="T29" fmla="*/ 2147483647 h 425"/>
              <a:gd name="T30" fmla="*/ 2147483647 w 429"/>
              <a:gd name="T31" fmla="*/ 2147483647 h 425"/>
              <a:gd name="T32" fmla="*/ 2147483647 w 429"/>
              <a:gd name="T33" fmla="*/ 2147483647 h 425"/>
              <a:gd name="T34" fmla="*/ 2147483647 w 429"/>
              <a:gd name="T35" fmla="*/ 2147483647 h 425"/>
              <a:gd name="T36" fmla="*/ 2147483647 w 429"/>
              <a:gd name="T37" fmla="*/ 2147483647 h 425"/>
              <a:gd name="T38" fmla="*/ 2147483647 w 429"/>
              <a:gd name="T39" fmla="*/ 2147483647 h 425"/>
              <a:gd name="T40" fmla="*/ 2147483647 w 429"/>
              <a:gd name="T41" fmla="*/ 2147483647 h 425"/>
              <a:gd name="T42" fmla="*/ 2147483647 w 429"/>
              <a:gd name="T43" fmla="*/ 2147483647 h 425"/>
              <a:gd name="T44" fmla="*/ 2147483647 w 429"/>
              <a:gd name="T45" fmla="*/ 2147483647 h 425"/>
              <a:gd name="T46" fmla="*/ 2147483647 w 429"/>
              <a:gd name="T47" fmla="*/ 2147483647 h 425"/>
              <a:gd name="T48" fmla="*/ 2147483647 w 429"/>
              <a:gd name="T49" fmla="*/ 2147483647 h 425"/>
              <a:gd name="T50" fmla="*/ 2147483647 w 429"/>
              <a:gd name="T51" fmla="*/ 2147483647 h 425"/>
              <a:gd name="T52" fmla="*/ 2147483647 w 429"/>
              <a:gd name="T53" fmla="*/ 2147483647 h 425"/>
              <a:gd name="T54" fmla="*/ 2147483647 w 429"/>
              <a:gd name="T55" fmla="*/ 2147483647 h 425"/>
              <a:gd name="T56" fmla="*/ 2147483647 w 429"/>
              <a:gd name="T57" fmla="*/ 2147483647 h 425"/>
              <a:gd name="T58" fmla="*/ 2147483647 w 429"/>
              <a:gd name="T59" fmla="*/ 0 h 425"/>
              <a:gd name="T60" fmla="*/ 2147483647 w 429"/>
              <a:gd name="T61" fmla="*/ 2147483647 h 425"/>
              <a:gd name="T62" fmla="*/ 2147483647 w 429"/>
              <a:gd name="T63" fmla="*/ 2147483647 h 425"/>
              <a:gd name="T64" fmla="*/ 2147483647 w 429"/>
              <a:gd name="T65" fmla="*/ 2147483647 h 425"/>
              <a:gd name="T66" fmla="*/ 2147483647 w 429"/>
              <a:gd name="T67" fmla="*/ 2147483647 h 425"/>
              <a:gd name="T68" fmla="*/ 2147483647 w 429"/>
              <a:gd name="T69" fmla="*/ 2147483647 h 425"/>
              <a:gd name="T70" fmla="*/ 2147483647 w 429"/>
              <a:gd name="T71" fmla="*/ 2147483647 h 425"/>
              <a:gd name="T72" fmla="*/ 2147483647 w 429"/>
              <a:gd name="T73" fmla="*/ 2147483647 h 425"/>
              <a:gd name="T74" fmla="*/ 2147483647 w 429"/>
              <a:gd name="T75" fmla="*/ 2147483647 h 425"/>
              <a:gd name="T76" fmla="*/ 0 w 429"/>
              <a:gd name="T77" fmla="*/ 2147483647 h 4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29" h="425">
                <a:moveTo>
                  <a:pt x="0" y="293"/>
                </a:moveTo>
                <a:lnTo>
                  <a:pt x="17" y="351"/>
                </a:lnTo>
                <a:lnTo>
                  <a:pt x="36" y="372"/>
                </a:lnTo>
                <a:lnTo>
                  <a:pt x="71" y="393"/>
                </a:lnTo>
                <a:lnTo>
                  <a:pt x="98" y="424"/>
                </a:lnTo>
                <a:lnTo>
                  <a:pt x="132" y="407"/>
                </a:lnTo>
                <a:lnTo>
                  <a:pt x="146" y="417"/>
                </a:lnTo>
                <a:lnTo>
                  <a:pt x="166" y="407"/>
                </a:lnTo>
                <a:lnTo>
                  <a:pt x="179" y="391"/>
                </a:lnTo>
                <a:lnTo>
                  <a:pt x="216" y="384"/>
                </a:lnTo>
                <a:lnTo>
                  <a:pt x="236" y="358"/>
                </a:lnTo>
                <a:lnTo>
                  <a:pt x="225" y="351"/>
                </a:lnTo>
                <a:lnTo>
                  <a:pt x="259" y="272"/>
                </a:lnTo>
                <a:lnTo>
                  <a:pt x="267" y="232"/>
                </a:lnTo>
                <a:lnTo>
                  <a:pt x="300" y="248"/>
                </a:lnTo>
                <a:lnTo>
                  <a:pt x="318" y="202"/>
                </a:lnTo>
                <a:lnTo>
                  <a:pt x="335" y="199"/>
                </a:lnTo>
                <a:lnTo>
                  <a:pt x="360" y="156"/>
                </a:lnTo>
                <a:lnTo>
                  <a:pt x="367" y="109"/>
                </a:lnTo>
                <a:lnTo>
                  <a:pt x="419" y="138"/>
                </a:lnTo>
                <a:lnTo>
                  <a:pt x="428" y="114"/>
                </a:lnTo>
                <a:lnTo>
                  <a:pt x="414" y="95"/>
                </a:lnTo>
                <a:lnTo>
                  <a:pt x="391" y="84"/>
                </a:lnTo>
                <a:lnTo>
                  <a:pt x="362" y="88"/>
                </a:lnTo>
                <a:lnTo>
                  <a:pt x="353" y="104"/>
                </a:lnTo>
                <a:lnTo>
                  <a:pt x="301" y="118"/>
                </a:lnTo>
                <a:lnTo>
                  <a:pt x="269" y="157"/>
                </a:lnTo>
                <a:lnTo>
                  <a:pt x="258" y="95"/>
                </a:lnTo>
                <a:lnTo>
                  <a:pt x="166" y="111"/>
                </a:lnTo>
                <a:lnTo>
                  <a:pt x="148" y="0"/>
                </a:lnTo>
                <a:lnTo>
                  <a:pt x="134" y="9"/>
                </a:lnTo>
                <a:lnTo>
                  <a:pt x="143" y="30"/>
                </a:lnTo>
                <a:lnTo>
                  <a:pt x="131" y="129"/>
                </a:lnTo>
                <a:lnTo>
                  <a:pt x="114" y="150"/>
                </a:lnTo>
                <a:lnTo>
                  <a:pt x="64" y="187"/>
                </a:lnTo>
                <a:lnTo>
                  <a:pt x="55" y="229"/>
                </a:lnTo>
                <a:lnTo>
                  <a:pt x="36" y="218"/>
                </a:lnTo>
                <a:lnTo>
                  <a:pt x="30" y="268"/>
                </a:lnTo>
                <a:lnTo>
                  <a:pt x="0" y="29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5" name="Freeform 47"/>
          <p:cNvSpPr>
            <a:spLocks/>
          </p:cNvSpPr>
          <p:nvPr/>
        </p:nvSpPr>
        <p:spPr bwMode="auto">
          <a:xfrm>
            <a:off x="5089525" y="2447925"/>
            <a:ext cx="709613" cy="844550"/>
          </a:xfrm>
          <a:custGeom>
            <a:avLst/>
            <a:gdLst>
              <a:gd name="T0" fmla="*/ 0 w 503"/>
              <a:gd name="T1" fmla="*/ 2147483647 h 532"/>
              <a:gd name="T2" fmla="*/ 2147483647 w 503"/>
              <a:gd name="T3" fmla="*/ 2147483647 h 532"/>
              <a:gd name="T4" fmla="*/ 2147483647 w 503"/>
              <a:gd name="T5" fmla="*/ 2147483647 h 532"/>
              <a:gd name="T6" fmla="*/ 2147483647 w 503"/>
              <a:gd name="T7" fmla="*/ 2147483647 h 532"/>
              <a:gd name="T8" fmla="*/ 2147483647 w 503"/>
              <a:gd name="T9" fmla="*/ 2147483647 h 532"/>
              <a:gd name="T10" fmla="*/ 2147483647 w 503"/>
              <a:gd name="T11" fmla="*/ 2147483647 h 532"/>
              <a:gd name="T12" fmla="*/ 2147483647 w 503"/>
              <a:gd name="T13" fmla="*/ 2147483647 h 532"/>
              <a:gd name="T14" fmla="*/ 2147483647 w 503"/>
              <a:gd name="T15" fmla="*/ 2147483647 h 532"/>
              <a:gd name="T16" fmla="*/ 2147483647 w 503"/>
              <a:gd name="T17" fmla="*/ 2147483647 h 532"/>
              <a:gd name="T18" fmla="*/ 2147483647 w 503"/>
              <a:gd name="T19" fmla="*/ 2147483647 h 532"/>
              <a:gd name="T20" fmla="*/ 2147483647 w 503"/>
              <a:gd name="T21" fmla="*/ 2147483647 h 532"/>
              <a:gd name="T22" fmla="*/ 2147483647 w 503"/>
              <a:gd name="T23" fmla="*/ 2147483647 h 532"/>
              <a:gd name="T24" fmla="*/ 2147483647 w 503"/>
              <a:gd name="T25" fmla="*/ 2147483647 h 532"/>
              <a:gd name="T26" fmla="*/ 2147483647 w 503"/>
              <a:gd name="T27" fmla="*/ 2147483647 h 532"/>
              <a:gd name="T28" fmla="*/ 2147483647 w 503"/>
              <a:gd name="T29" fmla="*/ 2147483647 h 532"/>
              <a:gd name="T30" fmla="*/ 2147483647 w 503"/>
              <a:gd name="T31" fmla="*/ 2147483647 h 532"/>
              <a:gd name="T32" fmla="*/ 2147483647 w 503"/>
              <a:gd name="T33" fmla="*/ 2147483647 h 532"/>
              <a:gd name="T34" fmla="*/ 2147483647 w 503"/>
              <a:gd name="T35" fmla="*/ 2147483647 h 532"/>
              <a:gd name="T36" fmla="*/ 2147483647 w 503"/>
              <a:gd name="T37" fmla="*/ 2147483647 h 532"/>
              <a:gd name="T38" fmla="*/ 2147483647 w 503"/>
              <a:gd name="T39" fmla="*/ 2147483647 h 532"/>
              <a:gd name="T40" fmla="*/ 2147483647 w 503"/>
              <a:gd name="T41" fmla="*/ 2147483647 h 532"/>
              <a:gd name="T42" fmla="*/ 2147483647 w 503"/>
              <a:gd name="T43" fmla="*/ 2147483647 h 532"/>
              <a:gd name="T44" fmla="*/ 2147483647 w 503"/>
              <a:gd name="T45" fmla="*/ 2147483647 h 532"/>
              <a:gd name="T46" fmla="*/ 2147483647 w 503"/>
              <a:gd name="T47" fmla="*/ 2147483647 h 532"/>
              <a:gd name="T48" fmla="*/ 2147483647 w 503"/>
              <a:gd name="T49" fmla="*/ 2147483647 h 532"/>
              <a:gd name="T50" fmla="*/ 2147483647 w 503"/>
              <a:gd name="T51" fmla="*/ 2147483647 h 532"/>
              <a:gd name="T52" fmla="*/ 2147483647 w 503"/>
              <a:gd name="T53" fmla="*/ 2147483647 h 532"/>
              <a:gd name="T54" fmla="*/ 2147483647 w 503"/>
              <a:gd name="T55" fmla="*/ 2147483647 h 532"/>
              <a:gd name="T56" fmla="*/ 2147483647 w 503"/>
              <a:gd name="T57" fmla="*/ 2147483647 h 532"/>
              <a:gd name="T58" fmla="*/ 2147483647 w 503"/>
              <a:gd name="T59" fmla="*/ 2147483647 h 532"/>
              <a:gd name="T60" fmla="*/ 2147483647 w 503"/>
              <a:gd name="T61" fmla="*/ 2147483647 h 532"/>
              <a:gd name="T62" fmla="*/ 2147483647 w 503"/>
              <a:gd name="T63" fmla="*/ 2147483647 h 532"/>
              <a:gd name="T64" fmla="*/ 2147483647 w 503"/>
              <a:gd name="T65" fmla="*/ 2147483647 h 532"/>
              <a:gd name="T66" fmla="*/ 2147483647 w 503"/>
              <a:gd name="T67" fmla="*/ 2147483647 h 532"/>
              <a:gd name="T68" fmla="*/ 2147483647 w 503"/>
              <a:gd name="T69" fmla="*/ 2147483647 h 532"/>
              <a:gd name="T70" fmla="*/ 2147483647 w 503"/>
              <a:gd name="T71" fmla="*/ 2147483647 h 532"/>
              <a:gd name="T72" fmla="*/ 2147483647 w 503"/>
              <a:gd name="T73" fmla="*/ 2147483647 h 532"/>
              <a:gd name="T74" fmla="*/ 2147483647 w 503"/>
              <a:gd name="T75" fmla="*/ 2147483647 h 532"/>
              <a:gd name="T76" fmla="*/ 2147483647 w 503"/>
              <a:gd name="T77" fmla="*/ 2147483647 h 532"/>
              <a:gd name="T78" fmla="*/ 2147483647 w 503"/>
              <a:gd name="T79" fmla="*/ 2147483647 h 532"/>
              <a:gd name="T80" fmla="*/ 2147483647 w 503"/>
              <a:gd name="T81" fmla="*/ 0 h 532"/>
              <a:gd name="T82" fmla="*/ 2147483647 w 503"/>
              <a:gd name="T83" fmla="*/ 2147483647 h 532"/>
              <a:gd name="T84" fmla="*/ 2147483647 w 503"/>
              <a:gd name="T85" fmla="*/ 2147483647 h 532"/>
              <a:gd name="T86" fmla="*/ 2147483647 w 503"/>
              <a:gd name="T87" fmla="*/ 2147483647 h 532"/>
              <a:gd name="T88" fmla="*/ 2147483647 w 503"/>
              <a:gd name="T89" fmla="*/ 2147483647 h 532"/>
              <a:gd name="T90" fmla="*/ 2147483647 w 503"/>
              <a:gd name="T91" fmla="*/ 2147483647 h 532"/>
              <a:gd name="T92" fmla="*/ 2147483647 w 503"/>
              <a:gd name="T93" fmla="*/ 2147483647 h 532"/>
              <a:gd name="T94" fmla="*/ 2147483647 w 503"/>
              <a:gd name="T95" fmla="*/ 2147483647 h 532"/>
              <a:gd name="T96" fmla="*/ 2147483647 w 503"/>
              <a:gd name="T97" fmla="*/ 2147483647 h 532"/>
              <a:gd name="T98" fmla="*/ 0 w 503"/>
              <a:gd name="T99" fmla="*/ 2147483647 h 5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03" h="532">
                <a:moveTo>
                  <a:pt x="0" y="162"/>
                </a:moveTo>
                <a:lnTo>
                  <a:pt x="12" y="203"/>
                </a:lnTo>
                <a:lnTo>
                  <a:pt x="11" y="267"/>
                </a:lnTo>
                <a:lnTo>
                  <a:pt x="72" y="305"/>
                </a:lnTo>
                <a:lnTo>
                  <a:pt x="95" y="333"/>
                </a:lnTo>
                <a:lnTo>
                  <a:pt x="131" y="356"/>
                </a:lnTo>
                <a:lnTo>
                  <a:pt x="144" y="371"/>
                </a:lnTo>
                <a:lnTo>
                  <a:pt x="152" y="413"/>
                </a:lnTo>
                <a:lnTo>
                  <a:pt x="161" y="474"/>
                </a:lnTo>
                <a:lnTo>
                  <a:pt x="208" y="531"/>
                </a:lnTo>
                <a:lnTo>
                  <a:pt x="458" y="514"/>
                </a:lnTo>
                <a:lnTo>
                  <a:pt x="444" y="432"/>
                </a:lnTo>
                <a:lnTo>
                  <a:pt x="452" y="347"/>
                </a:lnTo>
                <a:lnTo>
                  <a:pt x="467" y="309"/>
                </a:lnTo>
                <a:lnTo>
                  <a:pt x="466" y="275"/>
                </a:lnTo>
                <a:lnTo>
                  <a:pt x="497" y="198"/>
                </a:lnTo>
                <a:lnTo>
                  <a:pt x="502" y="179"/>
                </a:lnTo>
                <a:lnTo>
                  <a:pt x="493" y="175"/>
                </a:lnTo>
                <a:lnTo>
                  <a:pt x="480" y="190"/>
                </a:lnTo>
                <a:lnTo>
                  <a:pt x="470" y="230"/>
                </a:lnTo>
                <a:lnTo>
                  <a:pt x="450" y="235"/>
                </a:lnTo>
                <a:lnTo>
                  <a:pt x="440" y="258"/>
                </a:lnTo>
                <a:lnTo>
                  <a:pt x="419" y="273"/>
                </a:lnTo>
                <a:lnTo>
                  <a:pt x="421" y="248"/>
                </a:lnTo>
                <a:lnTo>
                  <a:pt x="434" y="222"/>
                </a:lnTo>
                <a:lnTo>
                  <a:pt x="449" y="212"/>
                </a:lnTo>
                <a:lnTo>
                  <a:pt x="450" y="203"/>
                </a:lnTo>
                <a:lnTo>
                  <a:pt x="424" y="129"/>
                </a:lnTo>
                <a:lnTo>
                  <a:pt x="404" y="123"/>
                </a:lnTo>
                <a:lnTo>
                  <a:pt x="397" y="106"/>
                </a:lnTo>
                <a:lnTo>
                  <a:pt x="350" y="101"/>
                </a:lnTo>
                <a:lnTo>
                  <a:pt x="245" y="73"/>
                </a:lnTo>
                <a:lnTo>
                  <a:pt x="202" y="43"/>
                </a:lnTo>
                <a:lnTo>
                  <a:pt x="178" y="33"/>
                </a:lnTo>
                <a:lnTo>
                  <a:pt x="164" y="43"/>
                </a:lnTo>
                <a:lnTo>
                  <a:pt x="159" y="40"/>
                </a:lnTo>
                <a:lnTo>
                  <a:pt x="167" y="33"/>
                </a:lnTo>
                <a:lnTo>
                  <a:pt x="167" y="19"/>
                </a:lnTo>
                <a:lnTo>
                  <a:pt x="172" y="14"/>
                </a:lnTo>
                <a:lnTo>
                  <a:pt x="172" y="4"/>
                </a:lnTo>
                <a:lnTo>
                  <a:pt x="165" y="0"/>
                </a:lnTo>
                <a:lnTo>
                  <a:pt x="107" y="26"/>
                </a:lnTo>
                <a:lnTo>
                  <a:pt x="85" y="35"/>
                </a:lnTo>
                <a:lnTo>
                  <a:pt x="76" y="36"/>
                </a:lnTo>
                <a:lnTo>
                  <a:pt x="61" y="28"/>
                </a:lnTo>
                <a:lnTo>
                  <a:pt x="59" y="35"/>
                </a:lnTo>
                <a:lnTo>
                  <a:pt x="57" y="28"/>
                </a:lnTo>
                <a:lnTo>
                  <a:pt x="46" y="38"/>
                </a:lnTo>
                <a:lnTo>
                  <a:pt x="49" y="99"/>
                </a:lnTo>
                <a:lnTo>
                  <a:pt x="0" y="162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6" name="Freeform 48"/>
          <p:cNvSpPr>
            <a:spLocks/>
          </p:cNvSpPr>
          <p:nvPr/>
        </p:nvSpPr>
        <p:spPr bwMode="auto">
          <a:xfrm>
            <a:off x="2051050" y="4092575"/>
            <a:ext cx="919163" cy="1196975"/>
          </a:xfrm>
          <a:custGeom>
            <a:avLst/>
            <a:gdLst>
              <a:gd name="T0" fmla="*/ 0 w 650"/>
              <a:gd name="T1" fmla="*/ 2147483647 h 754"/>
              <a:gd name="T2" fmla="*/ 2147483647 w 650"/>
              <a:gd name="T3" fmla="*/ 2147483647 h 754"/>
              <a:gd name="T4" fmla="*/ 2147483647 w 650"/>
              <a:gd name="T5" fmla="*/ 2147483647 h 754"/>
              <a:gd name="T6" fmla="*/ 2147483647 w 650"/>
              <a:gd name="T7" fmla="*/ 2147483647 h 754"/>
              <a:gd name="T8" fmla="*/ 2147483647 w 650"/>
              <a:gd name="T9" fmla="*/ 2147483647 h 754"/>
              <a:gd name="T10" fmla="*/ 2147483647 w 650"/>
              <a:gd name="T11" fmla="*/ 2147483647 h 754"/>
              <a:gd name="T12" fmla="*/ 2147483647 w 650"/>
              <a:gd name="T13" fmla="*/ 2147483647 h 754"/>
              <a:gd name="T14" fmla="*/ 2147483647 w 650"/>
              <a:gd name="T15" fmla="*/ 2147483647 h 754"/>
              <a:gd name="T16" fmla="*/ 2147483647 w 650"/>
              <a:gd name="T17" fmla="*/ 2147483647 h 754"/>
              <a:gd name="T18" fmla="*/ 2147483647 w 650"/>
              <a:gd name="T19" fmla="*/ 2147483647 h 754"/>
              <a:gd name="T20" fmla="*/ 2147483647 w 650"/>
              <a:gd name="T21" fmla="*/ 2147483647 h 754"/>
              <a:gd name="T22" fmla="*/ 2147483647 w 650"/>
              <a:gd name="T23" fmla="*/ 0 h 754"/>
              <a:gd name="T24" fmla="*/ 2147483647 w 650"/>
              <a:gd name="T25" fmla="*/ 2147483647 h 754"/>
              <a:gd name="T26" fmla="*/ 2147483647 w 650"/>
              <a:gd name="T27" fmla="*/ 2147483647 h 754"/>
              <a:gd name="T28" fmla="*/ 2147483647 w 650"/>
              <a:gd name="T29" fmla="*/ 2147483647 h 754"/>
              <a:gd name="T30" fmla="*/ 2147483647 w 650"/>
              <a:gd name="T31" fmla="*/ 2147483647 h 754"/>
              <a:gd name="T32" fmla="*/ 2147483647 w 650"/>
              <a:gd name="T33" fmla="*/ 2147483647 h 754"/>
              <a:gd name="T34" fmla="*/ 0 w 650"/>
              <a:gd name="T35" fmla="*/ 2147483647 h 7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50" h="754">
                <a:moveTo>
                  <a:pt x="0" y="515"/>
                </a:moveTo>
                <a:lnTo>
                  <a:pt x="41" y="479"/>
                </a:lnTo>
                <a:lnTo>
                  <a:pt x="25" y="450"/>
                </a:lnTo>
                <a:lnTo>
                  <a:pt x="33" y="409"/>
                </a:lnTo>
                <a:lnTo>
                  <a:pt x="76" y="338"/>
                </a:lnTo>
                <a:lnTo>
                  <a:pt x="107" y="318"/>
                </a:lnTo>
                <a:lnTo>
                  <a:pt x="88" y="293"/>
                </a:lnTo>
                <a:lnTo>
                  <a:pt x="77" y="223"/>
                </a:lnTo>
                <a:lnTo>
                  <a:pt x="90" y="97"/>
                </a:lnTo>
                <a:lnTo>
                  <a:pt x="112" y="90"/>
                </a:lnTo>
                <a:lnTo>
                  <a:pt x="149" y="111"/>
                </a:lnTo>
                <a:lnTo>
                  <a:pt x="180" y="0"/>
                </a:lnTo>
                <a:lnTo>
                  <a:pt x="649" y="80"/>
                </a:lnTo>
                <a:lnTo>
                  <a:pt x="551" y="753"/>
                </a:lnTo>
                <a:lnTo>
                  <a:pt x="407" y="731"/>
                </a:lnTo>
                <a:lnTo>
                  <a:pt x="317" y="706"/>
                </a:lnTo>
                <a:lnTo>
                  <a:pt x="133" y="597"/>
                </a:lnTo>
                <a:lnTo>
                  <a:pt x="0" y="515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7" name="Freeform 49"/>
          <p:cNvSpPr>
            <a:spLocks/>
          </p:cNvSpPr>
          <p:nvPr/>
        </p:nvSpPr>
        <p:spPr bwMode="auto">
          <a:xfrm>
            <a:off x="2968625" y="3459163"/>
            <a:ext cx="977900" cy="871537"/>
          </a:xfrm>
          <a:custGeom>
            <a:avLst/>
            <a:gdLst>
              <a:gd name="T0" fmla="*/ 0 w 694"/>
              <a:gd name="T1" fmla="*/ 2147483647 h 549"/>
              <a:gd name="T2" fmla="*/ 2147483647 w 694"/>
              <a:gd name="T3" fmla="*/ 0 h 549"/>
              <a:gd name="T4" fmla="*/ 2147483647 w 694"/>
              <a:gd name="T5" fmla="*/ 2147483647 h 549"/>
              <a:gd name="T6" fmla="*/ 2147483647 w 694"/>
              <a:gd name="T7" fmla="*/ 2147483647 h 549"/>
              <a:gd name="T8" fmla="*/ 2147483647 w 694"/>
              <a:gd name="T9" fmla="*/ 2147483647 h 549"/>
              <a:gd name="T10" fmla="*/ 2147483647 w 694"/>
              <a:gd name="T11" fmla="*/ 2147483647 h 549"/>
              <a:gd name="T12" fmla="*/ 2147483647 w 694"/>
              <a:gd name="T13" fmla="*/ 2147483647 h 549"/>
              <a:gd name="T14" fmla="*/ 2147483647 w 694"/>
              <a:gd name="T15" fmla="*/ 2147483647 h 549"/>
              <a:gd name="T16" fmla="*/ 0 w 694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4" h="549">
                <a:moveTo>
                  <a:pt x="0" y="479"/>
                </a:moveTo>
                <a:lnTo>
                  <a:pt x="68" y="0"/>
                </a:lnTo>
                <a:lnTo>
                  <a:pt x="514" y="51"/>
                </a:lnTo>
                <a:lnTo>
                  <a:pt x="693" y="67"/>
                </a:lnTo>
                <a:lnTo>
                  <a:pt x="686" y="186"/>
                </a:lnTo>
                <a:lnTo>
                  <a:pt x="662" y="548"/>
                </a:lnTo>
                <a:lnTo>
                  <a:pt x="571" y="541"/>
                </a:lnTo>
                <a:lnTo>
                  <a:pt x="286" y="516"/>
                </a:lnTo>
                <a:lnTo>
                  <a:pt x="0" y="479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8" name="Freeform 50"/>
          <p:cNvSpPr>
            <a:spLocks/>
          </p:cNvSpPr>
          <p:nvPr/>
        </p:nvSpPr>
        <p:spPr bwMode="auto">
          <a:xfrm>
            <a:off x="2103438" y="1768475"/>
            <a:ext cx="804862" cy="1458913"/>
          </a:xfrm>
          <a:custGeom>
            <a:avLst/>
            <a:gdLst>
              <a:gd name="T0" fmla="*/ 0 w 571"/>
              <a:gd name="T1" fmla="*/ 2147483647 h 919"/>
              <a:gd name="T2" fmla="*/ 2147483647 w 571"/>
              <a:gd name="T3" fmla="*/ 2147483647 h 919"/>
              <a:gd name="T4" fmla="*/ 2147483647 w 571"/>
              <a:gd name="T5" fmla="*/ 2147483647 h 919"/>
              <a:gd name="T6" fmla="*/ 2147483647 w 571"/>
              <a:gd name="T7" fmla="*/ 2147483647 h 919"/>
              <a:gd name="T8" fmla="*/ 2147483647 w 571"/>
              <a:gd name="T9" fmla="*/ 2147483647 h 919"/>
              <a:gd name="T10" fmla="*/ 2147483647 w 571"/>
              <a:gd name="T11" fmla="*/ 2147483647 h 919"/>
              <a:gd name="T12" fmla="*/ 2147483647 w 571"/>
              <a:gd name="T13" fmla="*/ 2147483647 h 919"/>
              <a:gd name="T14" fmla="*/ 2147483647 w 571"/>
              <a:gd name="T15" fmla="*/ 2147483647 h 919"/>
              <a:gd name="T16" fmla="*/ 2147483647 w 571"/>
              <a:gd name="T17" fmla="*/ 2147483647 h 919"/>
              <a:gd name="T18" fmla="*/ 2147483647 w 571"/>
              <a:gd name="T19" fmla="*/ 2147483647 h 919"/>
              <a:gd name="T20" fmla="*/ 2147483647 w 571"/>
              <a:gd name="T21" fmla="*/ 2147483647 h 919"/>
              <a:gd name="T22" fmla="*/ 2147483647 w 571"/>
              <a:gd name="T23" fmla="*/ 0 h 919"/>
              <a:gd name="T24" fmla="*/ 2147483647 w 571"/>
              <a:gd name="T25" fmla="*/ 2147483647 h 919"/>
              <a:gd name="T26" fmla="*/ 2147483647 w 571"/>
              <a:gd name="T27" fmla="*/ 2147483647 h 919"/>
              <a:gd name="T28" fmla="*/ 2147483647 w 571"/>
              <a:gd name="T29" fmla="*/ 2147483647 h 919"/>
              <a:gd name="T30" fmla="*/ 2147483647 w 571"/>
              <a:gd name="T31" fmla="*/ 2147483647 h 919"/>
              <a:gd name="T32" fmla="*/ 2147483647 w 571"/>
              <a:gd name="T33" fmla="*/ 2147483647 h 919"/>
              <a:gd name="T34" fmla="*/ 2147483647 w 571"/>
              <a:gd name="T35" fmla="*/ 2147483647 h 919"/>
              <a:gd name="T36" fmla="*/ 2147483647 w 571"/>
              <a:gd name="T37" fmla="*/ 2147483647 h 919"/>
              <a:gd name="T38" fmla="*/ 2147483647 w 571"/>
              <a:gd name="T39" fmla="*/ 2147483647 h 919"/>
              <a:gd name="T40" fmla="*/ 2147483647 w 571"/>
              <a:gd name="T41" fmla="*/ 2147483647 h 919"/>
              <a:gd name="T42" fmla="*/ 2147483647 w 571"/>
              <a:gd name="T43" fmla="*/ 2147483647 h 919"/>
              <a:gd name="T44" fmla="*/ 2147483647 w 571"/>
              <a:gd name="T45" fmla="*/ 2147483647 h 919"/>
              <a:gd name="T46" fmla="*/ 2147483647 w 571"/>
              <a:gd name="T47" fmla="*/ 2147483647 h 919"/>
              <a:gd name="T48" fmla="*/ 2147483647 w 571"/>
              <a:gd name="T49" fmla="*/ 2147483647 h 919"/>
              <a:gd name="T50" fmla="*/ 2147483647 w 571"/>
              <a:gd name="T51" fmla="*/ 2147483647 h 919"/>
              <a:gd name="T52" fmla="*/ 2147483647 w 571"/>
              <a:gd name="T53" fmla="*/ 2147483647 h 919"/>
              <a:gd name="T54" fmla="*/ 2147483647 w 571"/>
              <a:gd name="T55" fmla="*/ 2147483647 h 919"/>
              <a:gd name="T56" fmla="*/ 2147483647 w 571"/>
              <a:gd name="T57" fmla="*/ 2147483647 h 919"/>
              <a:gd name="T58" fmla="*/ 2147483647 w 571"/>
              <a:gd name="T59" fmla="*/ 2147483647 h 919"/>
              <a:gd name="T60" fmla="*/ 2147483647 w 571"/>
              <a:gd name="T61" fmla="*/ 2147483647 h 919"/>
              <a:gd name="T62" fmla="*/ 2147483647 w 571"/>
              <a:gd name="T63" fmla="*/ 2147483647 h 919"/>
              <a:gd name="T64" fmla="*/ 2147483647 w 571"/>
              <a:gd name="T65" fmla="*/ 2147483647 h 919"/>
              <a:gd name="T66" fmla="*/ 2147483647 w 571"/>
              <a:gd name="T67" fmla="*/ 2147483647 h 919"/>
              <a:gd name="T68" fmla="*/ 2147483647 w 571"/>
              <a:gd name="T69" fmla="*/ 2147483647 h 919"/>
              <a:gd name="T70" fmla="*/ 2147483647 w 571"/>
              <a:gd name="T71" fmla="*/ 2147483647 h 919"/>
              <a:gd name="T72" fmla="*/ 2147483647 w 571"/>
              <a:gd name="T73" fmla="*/ 2147483647 h 919"/>
              <a:gd name="T74" fmla="*/ 2147483647 w 571"/>
              <a:gd name="T75" fmla="*/ 2147483647 h 919"/>
              <a:gd name="T76" fmla="*/ 2147483647 w 571"/>
              <a:gd name="T77" fmla="*/ 2147483647 h 919"/>
              <a:gd name="T78" fmla="*/ 2147483647 w 571"/>
              <a:gd name="T79" fmla="*/ 2147483647 h 919"/>
              <a:gd name="T80" fmla="*/ 2147483647 w 571"/>
              <a:gd name="T81" fmla="*/ 2147483647 h 919"/>
              <a:gd name="T82" fmla="*/ 0 w 571"/>
              <a:gd name="T83" fmla="*/ 2147483647 h 9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919">
                <a:moveTo>
                  <a:pt x="0" y="815"/>
                </a:moveTo>
                <a:lnTo>
                  <a:pt x="45" y="618"/>
                </a:lnTo>
                <a:lnTo>
                  <a:pt x="68" y="566"/>
                </a:lnTo>
                <a:lnTo>
                  <a:pt x="49" y="541"/>
                </a:lnTo>
                <a:lnTo>
                  <a:pt x="54" y="518"/>
                </a:lnTo>
                <a:lnTo>
                  <a:pt x="89" y="484"/>
                </a:lnTo>
                <a:lnTo>
                  <a:pt x="119" y="438"/>
                </a:lnTo>
                <a:lnTo>
                  <a:pt x="145" y="398"/>
                </a:lnTo>
                <a:lnTo>
                  <a:pt x="125" y="368"/>
                </a:lnTo>
                <a:lnTo>
                  <a:pt x="117" y="348"/>
                </a:lnTo>
                <a:lnTo>
                  <a:pt x="120" y="297"/>
                </a:lnTo>
                <a:lnTo>
                  <a:pt x="190" y="0"/>
                </a:lnTo>
                <a:lnTo>
                  <a:pt x="266" y="17"/>
                </a:lnTo>
                <a:lnTo>
                  <a:pt x="240" y="133"/>
                </a:lnTo>
                <a:lnTo>
                  <a:pt x="257" y="173"/>
                </a:lnTo>
                <a:lnTo>
                  <a:pt x="258" y="200"/>
                </a:lnTo>
                <a:lnTo>
                  <a:pt x="249" y="204"/>
                </a:lnTo>
                <a:lnTo>
                  <a:pt x="278" y="232"/>
                </a:lnTo>
                <a:lnTo>
                  <a:pt x="309" y="305"/>
                </a:lnTo>
                <a:lnTo>
                  <a:pt x="319" y="302"/>
                </a:lnTo>
                <a:lnTo>
                  <a:pt x="320" y="313"/>
                </a:lnTo>
                <a:lnTo>
                  <a:pt x="334" y="317"/>
                </a:lnTo>
                <a:lnTo>
                  <a:pt x="345" y="319"/>
                </a:lnTo>
                <a:lnTo>
                  <a:pt x="319" y="372"/>
                </a:lnTo>
                <a:lnTo>
                  <a:pt x="322" y="408"/>
                </a:lnTo>
                <a:lnTo>
                  <a:pt x="302" y="442"/>
                </a:lnTo>
                <a:lnTo>
                  <a:pt x="316" y="458"/>
                </a:lnTo>
                <a:lnTo>
                  <a:pt x="354" y="436"/>
                </a:lnTo>
                <a:lnTo>
                  <a:pt x="383" y="553"/>
                </a:lnTo>
                <a:lnTo>
                  <a:pt x="400" y="558"/>
                </a:lnTo>
                <a:lnTo>
                  <a:pt x="404" y="594"/>
                </a:lnTo>
                <a:lnTo>
                  <a:pt x="418" y="609"/>
                </a:lnTo>
                <a:lnTo>
                  <a:pt x="430" y="595"/>
                </a:lnTo>
                <a:lnTo>
                  <a:pt x="455" y="607"/>
                </a:lnTo>
                <a:lnTo>
                  <a:pt x="471" y="594"/>
                </a:lnTo>
                <a:lnTo>
                  <a:pt x="524" y="606"/>
                </a:lnTo>
                <a:lnTo>
                  <a:pt x="536" y="608"/>
                </a:lnTo>
                <a:lnTo>
                  <a:pt x="548" y="585"/>
                </a:lnTo>
                <a:lnTo>
                  <a:pt x="570" y="622"/>
                </a:lnTo>
                <a:lnTo>
                  <a:pt x="520" y="918"/>
                </a:lnTo>
                <a:lnTo>
                  <a:pt x="259" y="871"/>
                </a:lnTo>
                <a:lnTo>
                  <a:pt x="0" y="815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9" name="Freeform 51"/>
          <p:cNvSpPr>
            <a:spLocks/>
          </p:cNvSpPr>
          <p:nvPr/>
        </p:nvSpPr>
        <p:spPr bwMode="auto">
          <a:xfrm>
            <a:off x="3898900" y="3754438"/>
            <a:ext cx="1001713" cy="608012"/>
          </a:xfrm>
          <a:custGeom>
            <a:avLst/>
            <a:gdLst>
              <a:gd name="T0" fmla="*/ 0 w 708"/>
              <a:gd name="T1" fmla="*/ 2147483647 h 383"/>
              <a:gd name="T2" fmla="*/ 2147483647 w 708"/>
              <a:gd name="T3" fmla="*/ 0 h 383"/>
              <a:gd name="T4" fmla="*/ 2147483647 w 708"/>
              <a:gd name="T5" fmla="*/ 2147483647 h 383"/>
              <a:gd name="T6" fmla="*/ 2147483647 w 708"/>
              <a:gd name="T7" fmla="*/ 2147483647 h 383"/>
              <a:gd name="T8" fmla="*/ 2147483647 w 708"/>
              <a:gd name="T9" fmla="*/ 2147483647 h 383"/>
              <a:gd name="T10" fmla="*/ 2147483647 w 708"/>
              <a:gd name="T11" fmla="*/ 2147483647 h 383"/>
              <a:gd name="T12" fmla="*/ 2147483647 w 708"/>
              <a:gd name="T13" fmla="*/ 2147483647 h 383"/>
              <a:gd name="T14" fmla="*/ 2147483647 w 708"/>
              <a:gd name="T15" fmla="*/ 2147483647 h 383"/>
              <a:gd name="T16" fmla="*/ 2147483647 w 708"/>
              <a:gd name="T17" fmla="*/ 2147483647 h 383"/>
              <a:gd name="T18" fmla="*/ 2147483647 w 708"/>
              <a:gd name="T19" fmla="*/ 2147483647 h 383"/>
              <a:gd name="T20" fmla="*/ 2147483647 w 708"/>
              <a:gd name="T21" fmla="*/ 2147483647 h 383"/>
              <a:gd name="T22" fmla="*/ 2147483647 w 708"/>
              <a:gd name="T23" fmla="*/ 2147483647 h 383"/>
              <a:gd name="T24" fmla="*/ 2147483647 w 708"/>
              <a:gd name="T25" fmla="*/ 2147483647 h 383"/>
              <a:gd name="T26" fmla="*/ 2147483647 w 708"/>
              <a:gd name="T27" fmla="*/ 2147483647 h 383"/>
              <a:gd name="T28" fmla="*/ 0 w 708"/>
              <a:gd name="T29" fmla="*/ 2147483647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08" h="383">
                <a:moveTo>
                  <a:pt x="0" y="362"/>
                </a:moveTo>
                <a:lnTo>
                  <a:pt x="24" y="0"/>
                </a:lnTo>
                <a:lnTo>
                  <a:pt x="288" y="14"/>
                </a:lnTo>
                <a:lnTo>
                  <a:pt x="637" y="19"/>
                </a:lnTo>
                <a:lnTo>
                  <a:pt x="656" y="35"/>
                </a:lnTo>
                <a:lnTo>
                  <a:pt x="669" y="32"/>
                </a:lnTo>
                <a:lnTo>
                  <a:pt x="679" y="41"/>
                </a:lnTo>
                <a:lnTo>
                  <a:pt x="680" y="51"/>
                </a:lnTo>
                <a:lnTo>
                  <a:pt x="670" y="51"/>
                </a:lnTo>
                <a:lnTo>
                  <a:pt x="658" y="76"/>
                </a:lnTo>
                <a:lnTo>
                  <a:pt x="686" y="116"/>
                </a:lnTo>
                <a:lnTo>
                  <a:pt x="707" y="123"/>
                </a:lnTo>
                <a:lnTo>
                  <a:pt x="704" y="380"/>
                </a:lnTo>
                <a:lnTo>
                  <a:pt x="403" y="382"/>
                </a:lnTo>
                <a:lnTo>
                  <a:pt x="0" y="362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0" name="Freeform 52"/>
          <p:cNvSpPr>
            <a:spLocks/>
          </p:cNvSpPr>
          <p:nvPr/>
        </p:nvSpPr>
        <p:spPr bwMode="auto">
          <a:xfrm>
            <a:off x="3690938" y="3159125"/>
            <a:ext cx="1109662" cy="627063"/>
          </a:xfrm>
          <a:custGeom>
            <a:avLst/>
            <a:gdLst>
              <a:gd name="T0" fmla="*/ 0 w 787"/>
              <a:gd name="T1" fmla="*/ 2147483647 h 395"/>
              <a:gd name="T2" fmla="*/ 2147483647 w 787"/>
              <a:gd name="T3" fmla="*/ 0 h 395"/>
              <a:gd name="T4" fmla="*/ 2147483647 w 787"/>
              <a:gd name="T5" fmla="*/ 2147483647 h 395"/>
              <a:gd name="T6" fmla="*/ 2147483647 w 787"/>
              <a:gd name="T7" fmla="*/ 2147483647 h 395"/>
              <a:gd name="T8" fmla="*/ 2147483647 w 787"/>
              <a:gd name="T9" fmla="*/ 2147483647 h 395"/>
              <a:gd name="T10" fmla="*/ 2147483647 w 787"/>
              <a:gd name="T11" fmla="*/ 2147483647 h 395"/>
              <a:gd name="T12" fmla="*/ 2147483647 w 787"/>
              <a:gd name="T13" fmla="*/ 2147483647 h 395"/>
              <a:gd name="T14" fmla="*/ 2147483647 w 787"/>
              <a:gd name="T15" fmla="*/ 2147483647 h 395"/>
              <a:gd name="T16" fmla="*/ 2147483647 w 787"/>
              <a:gd name="T17" fmla="*/ 2147483647 h 395"/>
              <a:gd name="T18" fmla="*/ 2147483647 w 787"/>
              <a:gd name="T19" fmla="*/ 2147483647 h 395"/>
              <a:gd name="T20" fmla="*/ 2147483647 w 787"/>
              <a:gd name="T21" fmla="*/ 2147483647 h 395"/>
              <a:gd name="T22" fmla="*/ 2147483647 w 787"/>
              <a:gd name="T23" fmla="*/ 2147483647 h 395"/>
              <a:gd name="T24" fmla="*/ 2147483647 w 787"/>
              <a:gd name="T25" fmla="*/ 2147483647 h 395"/>
              <a:gd name="T26" fmla="*/ 2147483647 w 787"/>
              <a:gd name="T27" fmla="*/ 2147483647 h 395"/>
              <a:gd name="T28" fmla="*/ 2147483647 w 787"/>
              <a:gd name="T29" fmla="*/ 2147483647 h 395"/>
              <a:gd name="T30" fmla="*/ 2147483647 w 787"/>
              <a:gd name="T31" fmla="*/ 2147483647 h 395"/>
              <a:gd name="T32" fmla="*/ 2147483647 w 787"/>
              <a:gd name="T33" fmla="*/ 2147483647 h 395"/>
              <a:gd name="T34" fmla="*/ 2147483647 w 787"/>
              <a:gd name="T35" fmla="*/ 2147483647 h 395"/>
              <a:gd name="T36" fmla="*/ 2147483647 w 787"/>
              <a:gd name="T37" fmla="*/ 2147483647 h 395"/>
              <a:gd name="T38" fmla="*/ 0 w 787"/>
              <a:gd name="T39" fmla="*/ 2147483647 h 3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87" h="395">
                <a:moveTo>
                  <a:pt x="0" y="240"/>
                </a:moveTo>
                <a:lnTo>
                  <a:pt x="22" y="0"/>
                </a:lnTo>
                <a:lnTo>
                  <a:pt x="507" y="30"/>
                </a:lnTo>
                <a:lnTo>
                  <a:pt x="539" y="54"/>
                </a:lnTo>
                <a:lnTo>
                  <a:pt x="597" y="52"/>
                </a:lnTo>
                <a:lnTo>
                  <a:pt x="624" y="58"/>
                </a:lnTo>
                <a:lnTo>
                  <a:pt x="657" y="72"/>
                </a:lnTo>
                <a:lnTo>
                  <a:pt x="672" y="93"/>
                </a:lnTo>
                <a:lnTo>
                  <a:pt x="687" y="97"/>
                </a:lnTo>
                <a:lnTo>
                  <a:pt x="715" y="171"/>
                </a:lnTo>
                <a:lnTo>
                  <a:pt x="715" y="195"/>
                </a:lnTo>
                <a:lnTo>
                  <a:pt x="733" y="229"/>
                </a:lnTo>
                <a:lnTo>
                  <a:pt x="741" y="287"/>
                </a:lnTo>
                <a:lnTo>
                  <a:pt x="737" y="304"/>
                </a:lnTo>
                <a:lnTo>
                  <a:pt x="747" y="322"/>
                </a:lnTo>
                <a:lnTo>
                  <a:pt x="786" y="394"/>
                </a:lnTo>
                <a:lnTo>
                  <a:pt x="436" y="389"/>
                </a:lnTo>
                <a:lnTo>
                  <a:pt x="172" y="375"/>
                </a:lnTo>
                <a:lnTo>
                  <a:pt x="179" y="256"/>
                </a:lnTo>
                <a:lnTo>
                  <a:pt x="0" y="240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1" name="Freeform 53"/>
          <p:cNvSpPr>
            <a:spLocks/>
          </p:cNvSpPr>
          <p:nvPr/>
        </p:nvSpPr>
        <p:spPr bwMode="auto">
          <a:xfrm>
            <a:off x="1614488" y="2959100"/>
            <a:ext cx="857250" cy="1489075"/>
          </a:xfrm>
          <a:custGeom>
            <a:avLst/>
            <a:gdLst>
              <a:gd name="T0" fmla="*/ 0 w 606"/>
              <a:gd name="T1" fmla="*/ 2147483647 h 938"/>
              <a:gd name="T2" fmla="*/ 2147483647 w 606"/>
              <a:gd name="T3" fmla="*/ 2147483647 h 938"/>
              <a:gd name="T4" fmla="*/ 2147483647 w 606"/>
              <a:gd name="T5" fmla="*/ 2147483647 h 938"/>
              <a:gd name="T6" fmla="*/ 2147483647 w 606"/>
              <a:gd name="T7" fmla="*/ 2147483647 h 938"/>
              <a:gd name="T8" fmla="*/ 2147483647 w 606"/>
              <a:gd name="T9" fmla="*/ 2147483647 h 938"/>
              <a:gd name="T10" fmla="*/ 2147483647 w 606"/>
              <a:gd name="T11" fmla="*/ 2147483647 h 938"/>
              <a:gd name="T12" fmla="*/ 2147483647 w 606"/>
              <a:gd name="T13" fmla="*/ 2147483647 h 938"/>
              <a:gd name="T14" fmla="*/ 2147483647 w 606"/>
              <a:gd name="T15" fmla="*/ 2147483647 h 938"/>
              <a:gd name="T16" fmla="*/ 2147483647 w 606"/>
              <a:gd name="T17" fmla="*/ 2147483647 h 938"/>
              <a:gd name="T18" fmla="*/ 2147483647 w 606"/>
              <a:gd name="T19" fmla="*/ 0 h 938"/>
              <a:gd name="T20" fmla="*/ 0 w 606"/>
              <a:gd name="T21" fmla="*/ 2147483647 h 9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6" h="938">
                <a:moveTo>
                  <a:pt x="0" y="344"/>
                </a:moveTo>
                <a:lnTo>
                  <a:pt x="27" y="398"/>
                </a:lnTo>
                <a:lnTo>
                  <a:pt x="385" y="937"/>
                </a:lnTo>
                <a:lnTo>
                  <a:pt x="398" y="811"/>
                </a:lnTo>
                <a:lnTo>
                  <a:pt x="420" y="804"/>
                </a:lnTo>
                <a:lnTo>
                  <a:pt x="457" y="825"/>
                </a:lnTo>
                <a:lnTo>
                  <a:pt x="488" y="714"/>
                </a:lnTo>
                <a:lnTo>
                  <a:pt x="605" y="121"/>
                </a:lnTo>
                <a:lnTo>
                  <a:pt x="346" y="65"/>
                </a:lnTo>
                <a:lnTo>
                  <a:pt x="89" y="0"/>
                </a:lnTo>
                <a:lnTo>
                  <a:pt x="0" y="344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2" name="Freeform 54"/>
          <p:cNvSpPr>
            <a:spLocks/>
          </p:cNvSpPr>
          <p:nvPr/>
        </p:nvSpPr>
        <p:spPr bwMode="auto">
          <a:xfrm>
            <a:off x="2827338" y="4219575"/>
            <a:ext cx="944562" cy="1089025"/>
          </a:xfrm>
          <a:custGeom>
            <a:avLst/>
            <a:gdLst>
              <a:gd name="T0" fmla="*/ 0 w 671"/>
              <a:gd name="T1" fmla="*/ 2147483647 h 686"/>
              <a:gd name="T2" fmla="*/ 2147483647 w 671"/>
              <a:gd name="T3" fmla="*/ 2147483647 h 686"/>
              <a:gd name="T4" fmla="*/ 2147483647 w 671"/>
              <a:gd name="T5" fmla="*/ 2147483647 h 686"/>
              <a:gd name="T6" fmla="*/ 2147483647 w 671"/>
              <a:gd name="T7" fmla="*/ 2147483647 h 686"/>
              <a:gd name="T8" fmla="*/ 2147483647 w 671"/>
              <a:gd name="T9" fmla="*/ 2147483647 h 686"/>
              <a:gd name="T10" fmla="*/ 2147483647 w 671"/>
              <a:gd name="T11" fmla="*/ 2147483647 h 686"/>
              <a:gd name="T12" fmla="*/ 2147483647 w 671"/>
              <a:gd name="T13" fmla="*/ 2147483647 h 686"/>
              <a:gd name="T14" fmla="*/ 2147483647 w 671"/>
              <a:gd name="T15" fmla="*/ 2147483647 h 686"/>
              <a:gd name="T16" fmla="*/ 2147483647 w 671"/>
              <a:gd name="T17" fmla="*/ 2147483647 h 686"/>
              <a:gd name="T18" fmla="*/ 2147483647 w 671"/>
              <a:gd name="T19" fmla="*/ 2147483647 h 686"/>
              <a:gd name="T20" fmla="*/ 2147483647 w 671"/>
              <a:gd name="T21" fmla="*/ 0 h 686"/>
              <a:gd name="T22" fmla="*/ 0 w 671"/>
              <a:gd name="T23" fmla="*/ 2147483647 h 6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71" h="686">
                <a:moveTo>
                  <a:pt x="0" y="673"/>
                </a:moveTo>
                <a:lnTo>
                  <a:pt x="83" y="685"/>
                </a:lnTo>
                <a:lnTo>
                  <a:pt x="92" y="633"/>
                </a:lnTo>
                <a:lnTo>
                  <a:pt x="261" y="655"/>
                </a:lnTo>
                <a:lnTo>
                  <a:pt x="253" y="630"/>
                </a:lnTo>
                <a:lnTo>
                  <a:pt x="279" y="631"/>
                </a:lnTo>
                <a:lnTo>
                  <a:pt x="614" y="664"/>
                </a:lnTo>
                <a:lnTo>
                  <a:pt x="664" y="126"/>
                </a:lnTo>
                <a:lnTo>
                  <a:pt x="670" y="62"/>
                </a:lnTo>
                <a:lnTo>
                  <a:pt x="384" y="37"/>
                </a:lnTo>
                <a:lnTo>
                  <a:pt x="98" y="0"/>
                </a:lnTo>
                <a:lnTo>
                  <a:pt x="0" y="67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3" name="Freeform 55"/>
          <p:cNvSpPr>
            <a:spLocks/>
          </p:cNvSpPr>
          <p:nvPr/>
        </p:nvSpPr>
        <p:spPr bwMode="auto">
          <a:xfrm>
            <a:off x="3770313" y="2024063"/>
            <a:ext cx="885825" cy="630237"/>
          </a:xfrm>
          <a:custGeom>
            <a:avLst/>
            <a:gdLst>
              <a:gd name="T0" fmla="*/ 0 w 628"/>
              <a:gd name="T1" fmla="*/ 2147483647 h 397"/>
              <a:gd name="T2" fmla="*/ 2147483647 w 628"/>
              <a:gd name="T3" fmla="*/ 0 h 397"/>
              <a:gd name="T4" fmla="*/ 2147483647 w 628"/>
              <a:gd name="T5" fmla="*/ 2147483647 h 397"/>
              <a:gd name="T6" fmla="*/ 2147483647 w 628"/>
              <a:gd name="T7" fmla="*/ 2147483647 h 397"/>
              <a:gd name="T8" fmla="*/ 2147483647 w 628"/>
              <a:gd name="T9" fmla="*/ 2147483647 h 397"/>
              <a:gd name="T10" fmla="*/ 2147483647 w 628"/>
              <a:gd name="T11" fmla="*/ 2147483647 h 397"/>
              <a:gd name="T12" fmla="*/ 2147483647 w 628"/>
              <a:gd name="T13" fmla="*/ 2147483647 h 397"/>
              <a:gd name="T14" fmla="*/ 2147483647 w 628"/>
              <a:gd name="T15" fmla="*/ 2147483647 h 397"/>
              <a:gd name="T16" fmla="*/ 2147483647 w 628"/>
              <a:gd name="T17" fmla="*/ 2147483647 h 397"/>
              <a:gd name="T18" fmla="*/ 0 w 628"/>
              <a:gd name="T19" fmla="*/ 2147483647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8" h="397">
                <a:moveTo>
                  <a:pt x="0" y="363"/>
                </a:moveTo>
                <a:lnTo>
                  <a:pt x="33" y="0"/>
                </a:lnTo>
                <a:lnTo>
                  <a:pt x="342" y="22"/>
                </a:lnTo>
                <a:lnTo>
                  <a:pt x="578" y="29"/>
                </a:lnTo>
                <a:lnTo>
                  <a:pt x="582" y="129"/>
                </a:lnTo>
                <a:lnTo>
                  <a:pt x="606" y="209"/>
                </a:lnTo>
                <a:lnTo>
                  <a:pt x="609" y="312"/>
                </a:lnTo>
                <a:lnTo>
                  <a:pt x="627" y="396"/>
                </a:lnTo>
                <a:lnTo>
                  <a:pt x="297" y="385"/>
                </a:lnTo>
                <a:lnTo>
                  <a:pt x="0" y="363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4" name="Freeform 56"/>
          <p:cNvSpPr>
            <a:spLocks/>
          </p:cNvSpPr>
          <p:nvPr/>
        </p:nvSpPr>
        <p:spPr bwMode="auto">
          <a:xfrm>
            <a:off x="3765550" y="4318000"/>
            <a:ext cx="1162050" cy="684213"/>
          </a:xfrm>
          <a:custGeom>
            <a:avLst/>
            <a:gdLst>
              <a:gd name="T0" fmla="*/ 0 w 823"/>
              <a:gd name="T1" fmla="*/ 2147483647 h 431"/>
              <a:gd name="T2" fmla="*/ 2147483647 w 823"/>
              <a:gd name="T3" fmla="*/ 0 h 431"/>
              <a:gd name="T4" fmla="*/ 2147483647 w 823"/>
              <a:gd name="T5" fmla="*/ 2147483647 h 431"/>
              <a:gd name="T6" fmla="*/ 2147483647 w 823"/>
              <a:gd name="T7" fmla="*/ 2147483647 h 431"/>
              <a:gd name="T8" fmla="*/ 2147483647 w 823"/>
              <a:gd name="T9" fmla="*/ 2147483647 h 431"/>
              <a:gd name="T10" fmla="*/ 2147483647 w 823"/>
              <a:gd name="T11" fmla="*/ 2147483647 h 431"/>
              <a:gd name="T12" fmla="*/ 2147483647 w 823"/>
              <a:gd name="T13" fmla="*/ 2147483647 h 431"/>
              <a:gd name="T14" fmla="*/ 2147483647 w 823"/>
              <a:gd name="T15" fmla="*/ 2147483647 h 431"/>
              <a:gd name="T16" fmla="*/ 2147483647 w 823"/>
              <a:gd name="T17" fmla="*/ 2147483647 h 431"/>
              <a:gd name="T18" fmla="*/ 2147483647 w 823"/>
              <a:gd name="T19" fmla="*/ 2147483647 h 431"/>
              <a:gd name="T20" fmla="*/ 2147483647 w 823"/>
              <a:gd name="T21" fmla="*/ 2147483647 h 431"/>
              <a:gd name="T22" fmla="*/ 2147483647 w 823"/>
              <a:gd name="T23" fmla="*/ 2147483647 h 431"/>
              <a:gd name="T24" fmla="*/ 2147483647 w 823"/>
              <a:gd name="T25" fmla="*/ 2147483647 h 431"/>
              <a:gd name="T26" fmla="*/ 2147483647 w 823"/>
              <a:gd name="T27" fmla="*/ 2147483647 h 431"/>
              <a:gd name="T28" fmla="*/ 2147483647 w 823"/>
              <a:gd name="T29" fmla="*/ 2147483647 h 431"/>
              <a:gd name="T30" fmla="*/ 2147483647 w 823"/>
              <a:gd name="T31" fmla="*/ 2147483647 h 431"/>
              <a:gd name="T32" fmla="*/ 2147483647 w 823"/>
              <a:gd name="T33" fmla="*/ 2147483647 h 431"/>
              <a:gd name="T34" fmla="*/ 2147483647 w 823"/>
              <a:gd name="T35" fmla="*/ 2147483647 h 431"/>
              <a:gd name="T36" fmla="*/ 2147483647 w 823"/>
              <a:gd name="T37" fmla="*/ 2147483647 h 431"/>
              <a:gd name="T38" fmla="*/ 2147483647 w 823"/>
              <a:gd name="T39" fmla="*/ 2147483647 h 431"/>
              <a:gd name="T40" fmla="*/ 2147483647 w 823"/>
              <a:gd name="T41" fmla="*/ 2147483647 h 431"/>
              <a:gd name="T42" fmla="*/ 2147483647 w 823"/>
              <a:gd name="T43" fmla="*/ 2147483647 h 431"/>
              <a:gd name="T44" fmla="*/ 2147483647 w 823"/>
              <a:gd name="T45" fmla="*/ 2147483647 h 431"/>
              <a:gd name="T46" fmla="*/ 2147483647 w 823"/>
              <a:gd name="T47" fmla="*/ 2147483647 h 431"/>
              <a:gd name="T48" fmla="*/ 2147483647 w 823"/>
              <a:gd name="T49" fmla="*/ 2147483647 h 431"/>
              <a:gd name="T50" fmla="*/ 2147483647 w 823"/>
              <a:gd name="T51" fmla="*/ 2147483647 h 431"/>
              <a:gd name="T52" fmla="*/ 2147483647 w 823"/>
              <a:gd name="T53" fmla="*/ 2147483647 h 431"/>
              <a:gd name="T54" fmla="*/ 2147483647 w 823"/>
              <a:gd name="T55" fmla="*/ 2147483647 h 431"/>
              <a:gd name="T56" fmla="*/ 2147483647 w 823"/>
              <a:gd name="T57" fmla="*/ 2147483647 h 431"/>
              <a:gd name="T58" fmla="*/ 2147483647 w 823"/>
              <a:gd name="T59" fmla="*/ 2147483647 h 431"/>
              <a:gd name="T60" fmla="*/ 2147483647 w 823"/>
              <a:gd name="T61" fmla="*/ 2147483647 h 431"/>
              <a:gd name="T62" fmla="*/ 2147483647 w 823"/>
              <a:gd name="T63" fmla="*/ 2147483647 h 431"/>
              <a:gd name="T64" fmla="*/ 2147483647 w 823"/>
              <a:gd name="T65" fmla="*/ 2147483647 h 431"/>
              <a:gd name="T66" fmla="*/ 2147483647 w 823"/>
              <a:gd name="T67" fmla="*/ 2147483647 h 431"/>
              <a:gd name="T68" fmla="*/ 2147483647 w 823"/>
              <a:gd name="T69" fmla="*/ 2147483647 h 431"/>
              <a:gd name="T70" fmla="*/ 2147483647 w 823"/>
              <a:gd name="T71" fmla="*/ 2147483647 h 431"/>
              <a:gd name="T72" fmla="*/ 0 w 823"/>
              <a:gd name="T73" fmla="*/ 2147483647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23" h="431">
                <a:moveTo>
                  <a:pt x="0" y="64"/>
                </a:moveTo>
                <a:lnTo>
                  <a:pt x="5" y="0"/>
                </a:lnTo>
                <a:lnTo>
                  <a:pt x="96" y="7"/>
                </a:lnTo>
                <a:lnTo>
                  <a:pt x="499" y="27"/>
                </a:lnTo>
                <a:lnTo>
                  <a:pt x="800" y="25"/>
                </a:lnTo>
                <a:lnTo>
                  <a:pt x="803" y="88"/>
                </a:lnTo>
                <a:lnTo>
                  <a:pt x="822" y="221"/>
                </a:lnTo>
                <a:lnTo>
                  <a:pt x="818" y="430"/>
                </a:lnTo>
                <a:lnTo>
                  <a:pt x="793" y="422"/>
                </a:lnTo>
                <a:lnTo>
                  <a:pt x="752" y="394"/>
                </a:lnTo>
                <a:lnTo>
                  <a:pt x="736" y="402"/>
                </a:lnTo>
                <a:lnTo>
                  <a:pt x="683" y="406"/>
                </a:lnTo>
                <a:lnTo>
                  <a:pt x="630" y="424"/>
                </a:lnTo>
                <a:lnTo>
                  <a:pt x="610" y="404"/>
                </a:lnTo>
                <a:lnTo>
                  <a:pt x="583" y="409"/>
                </a:lnTo>
                <a:lnTo>
                  <a:pt x="578" y="394"/>
                </a:lnTo>
                <a:lnTo>
                  <a:pt x="558" y="408"/>
                </a:lnTo>
                <a:lnTo>
                  <a:pt x="556" y="424"/>
                </a:lnTo>
                <a:lnTo>
                  <a:pt x="549" y="402"/>
                </a:lnTo>
                <a:lnTo>
                  <a:pt x="531" y="414"/>
                </a:lnTo>
                <a:lnTo>
                  <a:pt x="501" y="390"/>
                </a:lnTo>
                <a:lnTo>
                  <a:pt x="484" y="408"/>
                </a:lnTo>
                <a:lnTo>
                  <a:pt x="474" y="399"/>
                </a:lnTo>
                <a:lnTo>
                  <a:pt x="459" y="369"/>
                </a:lnTo>
                <a:lnTo>
                  <a:pt x="433" y="367"/>
                </a:lnTo>
                <a:lnTo>
                  <a:pt x="429" y="375"/>
                </a:lnTo>
                <a:lnTo>
                  <a:pt x="412" y="365"/>
                </a:lnTo>
                <a:lnTo>
                  <a:pt x="398" y="369"/>
                </a:lnTo>
                <a:lnTo>
                  <a:pt x="378" y="361"/>
                </a:lnTo>
                <a:lnTo>
                  <a:pt x="353" y="357"/>
                </a:lnTo>
                <a:lnTo>
                  <a:pt x="354" y="342"/>
                </a:lnTo>
                <a:lnTo>
                  <a:pt x="340" y="328"/>
                </a:lnTo>
                <a:lnTo>
                  <a:pt x="333" y="337"/>
                </a:lnTo>
                <a:lnTo>
                  <a:pt x="305" y="336"/>
                </a:lnTo>
                <a:lnTo>
                  <a:pt x="278" y="313"/>
                </a:lnTo>
                <a:lnTo>
                  <a:pt x="287" y="81"/>
                </a:lnTo>
                <a:lnTo>
                  <a:pt x="0" y="6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5" name="Freeform 57"/>
          <p:cNvSpPr>
            <a:spLocks/>
          </p:cNvSpPr>
          <p:nvPr/>
        </p:nvSpPr>
        <p:spPr bwMode="auto">
          <a:xfrm>
            <a:off x="3722688" y="2600325"/>
            <a:ext cx="946150" cy="714375"/>
          </a:xfrm>
          <a:custGeom>
            <a:avLst/>
            <a:gdLst>
              <a:gd name="T0" fmla="*/ 0 w 670"/>
              <a:gd name="T1" fmla="*/ 2147483647 h 450"/>
              <a:gd name="T2" fmla="*/ 2147483647 w 670"/>
              <a:gd name="T3" fmla="*/ 2147483647 h 450"/>
              <a:gd name="T4" fmla="*/ 2147483647 w 670"/>
              <a:gd name="T5" fmla="*/ 0 h 450"/>
              <a:gd name="T6" fmla="*/ 2147483647 w 670"/>
              <a:gd name="T7" fmla="*/ 2147483647 h 450"/>
              <a:gd name="T8" fmla="*/ 2147483647 w 670"/>
              <a:gd name="T9" fmla="*/ 2147483647 h 450"/>
              <a:gd name="T10" fmla="*/ 2147483647 w 670"/>
              <a:gd name="T11" fmla="*/ 2147483647 h 450"/>
              <a:gd name="T12" fmla="*/ 2147483647 w 670"/>
              <a:gd name="T13" fmla="*/ 2147483647 h 450"/>
              <a:gd name="T14" fmla="*/ 2147483647 w 670"/>
              <a:gd name="T15" fmla="*/ 2147483647 h 450"/>
              <a:gd name="T16" fmla="*/ 2147483647 w 670"/>
              <a:gd name="T17" fmla="*/ 2147483647 h 450"/>
              <a:gd name="T18" fmla="*/ 2147483647 w 670"/>
              <a:gd name="T19" fmla="*/ 2147483647 h 450"/>
              <a:gd name="T20" fmla="*/ 2147483647 w 670"/>
              <a:gd name="T21" fmla="*/ 2147483647 h 450"/>
              <a:gd name="T22" fmla="*/ 2147483647 w 670"/>
              <a:gd name="T23" fmla="*/ 2147483647 h 450"/>
              <a:gd name="T24" fmla="*/ 2147483647 w 670"/>
              <a:gd name="T25" fmla="*/ 2147483647 h 450"/>
              <a:gd name="T26" fmla="*/ 2147483647 w 670"/>
              <a:gd name="T27" fmla="*/ 2147483647 h 450"/>
              <a:gd name="T28" fmla="*/ 2147483647 w 670"/>
              <a:gd name="T29" fmla="*/ 2147483647 h 450"/>
              <a:gd name="T30" fmla="*/ 2147483647 w 670"/>
              <a:gd name="T31" fmla="*/ 2147483647 h 450"/>
              <a:gd name="T32" fmla="*/ 2147483647 w 670"/>
              <a:gd name="T33" fmla="*/ 2147483647 h 450"/>
              <a:gd name="T34" fmla="*/ 2147483647 w 670"/>
              <a:gd name="T35" fmla="*/ 2147483647 h 450"/>
              <a:gd name="T36" fmla="*/ 2147483647 w 670"/>
              <a:gd name="T37" fmla="*/ 2147483647 h 450"/>
              <a:gd name="T38" fmla="*/ 0 w 670"/>
              <a:gd name="T39" fmla="*/ 2147483647 h 4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70" h="450">
                <a:moveTo>
                  <a:pt x="0" y="352"/>
                </a:moveTo>
                <a:lnTo>
                  <a:pt x="23" y="112"/>
                </a:lnTo>
                <a:lnTo>
                  <a:pt x="33" y="0"/>
                </a:lnTo>
                <a:lnTo>
                  <a:pt x="330" y="22"/>
                </a:lnTo>
                <a:lnTo>
                  <a:pt x="660" y="33"/>
                </a:lnTo>
                <a:lnTo>
                  <a:pt x="637" y="74"/>
                </a:lnTo>
                <a:lnTo>
                  <a:pt x="669" y="107"/>
                </a:lnTo>
                <a:lnTo>
                  <a:pt x="667" y="326"/>
                </a:lnTo>
                <a:lnTo>
                  <a:pt x="655" y="325"/>
                </a:lnTo>
                <a:lnTo>
                  <a:pt x="655" y="354"/>
                </a:lnTo>
                <a:lnTo>
                  <a:pt x="666" y="376"/>
                </a:lnTo>
                <a:lnTo>
                  <a:pt x="659" y="397"/>
                </a:lnTo>
                <a:lnTo>
                  <a:pt x="665" y="449"/>
                </a:lnTo>
                <a:lnTo>
                  <a:pt x="650" y="445"/>
                </a:lnTo>
                <a:lnTo>
                  <a:pt x="635" y="424"/>
                </a:lnTo>
                <a:lnTo>
                  <a:pt x="602" y="410"/>
                </a:lnTo>
                <a:lnTo>
                  <a:pt x="575" y="404"/>
                </a:lnTo>
                <a:lnTo>
                  <a:pt x="517" y="406"/>
                </a:lnTo>
                <a:lnTo>
                  <a:pt x="485" y="382"/>
                </a:lnTo>
                <a:lnTo>
                  <a:pt x="0" y="352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6" name="Freeform 58"/>
          <p:cNvSpPr>
            <a:spLocks/>
          </p:cNvSpPr>
          <p:nvPr/>
        </p:nvSpPr>
        <p:spPr bwMode="auto">
          <a:xfrm>
            <a:off x="1474788" y="1584325"/>
            <a:ext cx="900112" cy="738188"/>
          </a:xfrm>
          <a:custGeom>
            <a:avLst/>
            <a:gdLst>
              <a:gd name="T0" fmla="*/ 2147483647 w 637"/>
              <a:gd name="T1" fmla="*/ 2147483647 h 465"/>
              <a:gd name="T2" fmla="*/ 2147483647 w 637"/>
              <a:gd name="T3" fmla="*/ 2147483647 h 465"/>
              <a:gd name="T4" fmla="*/ 2147483647 w 637"/>
              <a:gd name="T5" fmla="*/ 2147483647 h 465"/>
              <a:gd name="T6" fmla="*/ 2147483647 w 637"/>
              <a:gd name="T7" fmla="*/ 2147483647 h 465"/>
              <a:gd name="T8" fmla="*/ 2147483647 w 637"/>
              <a:gd name="T9" fmla="*/ 2147483647 h 465"/>
              <a:gd name="T10" fmla="*/ 2147483647 w 637"/>
              <a:gd name="T11" fmla="*/ 2147483647 h 465"/>
              <a:gd name="T12" fmla="*/ 0 w 637"/>
              <a:gd name="T13" fmla="*/ 2147483647 h 465"/>
              <a:gd name="T14" fmla="*/ 2147483647 w 637"/>
              <a:gd name="T15" fmla="*/ 2147483647 h 465"/>
              <a:gd name="T16" fmla="*/ 2147483647 w 637"/>
              <a:gd name="T17" fmla="*/ 2147483647 h 465"/>
              <a:gd name="T18" fmla="*/ 2147483647 w 637"/>
              <a:gd name="T19" fmla="*/ 2147483647 h 465"/>
              <a:gd name="T20" fmla="*/ 2147483647 w 637"/>
              <a:gd name="T21" fmla="*/ 2147483647 h 465"/>
              <a:gd name="T22" fmla="*/ 2147483647 w 637"/>
              <a:gd name="T23" fmla="*/ 0 h 465"/>
              <a:gd name="T24" fmla="*/ 2147483647 w 637"/>
              <a:gd name="T25" fmla="*/ 2147483647 h 465"/>
              <a:gd name="T26" fmla="*/ 2147483647 w 637"/>
              <a:gd name="T27" fmla="*/ 2147483647 h 465"/>
              <a:gd name="T28" fmla="*/ 2147483647 w 637"/>
              <a:gd name="T29" fmla="*/ 2147483647 h 465"/>
              <a:gd name="T30" fmla="*/ 2147483647 w 637"/>
              <a:gd name="T31" fmla="*/ 2147483647 h 465"/>
              <a:gd name="T32" fmla="*/ 2147483647 w 637"/>
              <a:gd name="T33" fmla="*/ 2147483647 h 465"/>
              <a:gd name="T34" fmla="*/ 2147483647 w 637"/>
              <a:gd name="T35" fmla="*/ 2147483647 h 465"/>
              <a:gd name="T36" fmla="*/ 2147483647 w 637"/>
              <a:gd name="T37" fmla="*/ 2147483647 h 465"/>
              <a:gd name="T38" fmla="*/ 2147483647 w 637"/>
              <a:gd name="T39" fmla="*/ 2147483647 h 465"/>
              <a:gd name="T40" fmla="*/ 2147483647 w 637"/>
              <a:gd name="T41" fmla="*/ 2147483647 h 465"/>
              <a:gd name="T42" fmla="*/ 2147483647 w 637"/>
              <a:gd name="T43" fmla="*/ 2147483647 h 465"/>
              <a:gd name="T44" fmla="*/ 2147483647 w 637"/>
              <a:gd name="T45" fmla="*/ 2147483647 h 465"/>
              <a:gd name="T46" fmla="*/ 2147483647 w 637"/>
              <a:gd name="T47" fmla="*/ 2147483647 h 465"/>
              <a:gd name="T48" fmla="*/ 2147483647 w 637"/>
              <a:gd name="T49" fmla="*/ 2147483647 h 465"/>
              <a:gd name="T50" fmla="*/ 2147483647 w 637"/>
              <a:gd name="T51" fmla="*/ 2147483647 h 465"/>
              <a:gd name="T52" fmla="*/ 2147483647 w 637"/>
              <a:gd name="T53" fmla="*/ 2147483647 h 465"/>
              <a:gd name="T54" fmla="*/ 2147483647 w 637"/>
              <a:gd name="T55" fmla="*/ 2147483647 h 465"/>
              <a:gd name="T56" fmla="*/ 2147483647 w 637"/>
              <a:gd name="T57" fmla="*/ 2147483647 h 465"/>
              <a:gd name="T58" fmla="*/ 2147483647 w 637"/>
              <a:gd name="T59" fmla="*/ 2147483647 h 465"/>
              <a:gd name="T60" fmla="*/ 2147483647 w 637"/>
              <a:gd name="T61" fmla="*/ 2147483647 h 465"/>
              <a:gd name="T62" fmla="*/ 2147483647 w 637"/>
              <a:gd name="T63" fmla="*/ 2147483647 h 465"/>
              <a:gd name="T64" fmla="*/ 2147483647 w 637"/>
              <a:gd name="T65" fmla="*/ 2147483647 h 465"/>
              <a:gd name="T66" fmla="*/ 2147483647 w 637"/>
              <a:gd name="T67" fmla="*/ 2147483647 h 465"/>
              <a:gd name="T68" fmla="*/ 2147483647 w 637"/>
              <a:gd name="T69" fmla="*/ 2147483647 h 465"/>
              <a:gd name="T70" fmla="*/ 2147483647 w 637"/>
              <a:gd name="T71" fmla="*/ 2147483647 h 465"/>
              <a:gd name="T72" fmla="*/ 2147483647 w 637"/>
              <a:gd name="T73" fmla="*/ 2147483647 h 465"/>
              <a:gd name="T74" fmla="*/ 2147483647 w 637"/>
              <a:gd name="T75" fmla="*/ 2147483647 h 465"/>
              <a:gd name="T76" fmla="*/ 2147483647 w 637"/>
              <a:gd name="T77" fmla="*/ 2147483647 h 465"/>
              <a:gd name="T78" fmla="*/ 2147483647 w 637"/>
              <a:gd name="T79" fmla="*/ 2147483647 h 465"/>
              <a:gd name="T80" fmla="*/ 2147483647 w 637"/>
              <a:gd name="T81" fmla="*/ 2147483647 h 465"/>
              <a:gd name="T82" fmla="*/ 2147483647 w 637"/>
              <a:gd name="T83" fmla="*/ 2147483647 h 465"/>
              <a:gd name="T84" fmla="*/ 2147483647 w 637"/>
              <a:gd name="T85" fmla="*/ 2147483647 h 465"/>
              <a:gd name="T86" fmla="*/ 2147483647 w 637"/>
              <a:gd name="T87" fmla="*/ 2147483647 h 4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7" h="465">
                <a:moveTo>
                  <a:pt x="14" y="80"/>
                </a:moveTo>
                <a:lnTo>
                  <a:pt x="23" y="101"/>
                </a:lnTo>
                <a:lnTo>
                  <a:pt x="22" y="128"/>
                </a:lnTo>
                <a:lnTo>
                  <a:pt x="20" y="153"/>
                </a:lnTo>
                <a:lnTo>
                  <a:pt x="23" y="163"/>
                </a:lnTo>
                <a:lnTo>
                  <a:pt x="17" y="198"/>
                </a:lnTo>
                <a:lnTo>
                  <a:pt x="28" y="191"/>
                </a:lnTo>
                <a:lnTo>
                  <a:pt x="45" y="205"/>
                </a:lnTo>
                <a:lnTo>
                  <a:pt x="27" y="207"/>
                </a:lnTo>
                <a:lnTo>
                  <a:pt x="16" y="205"/>
                </a:lnTo>
                <a:lnTo>
                  <a:pt x="15" y="219"/>
                </a:lnTo>
                <a:lnTo>
                  <a:pt x="14" y="229"/>
                </a:lnTo>
                <a:lnTo>
                  <a:pt x="29" y="229"/>
                </a:lnTo>
                <a:lnTo>
                  <a:pt x="32" y="235"/>
                </a:lnTo>
                <a:lnTo>
                  <a:pt x="20" y="240"/>
                </a:lnTo>
                <a:lnTo>
                  <a:pt x="22" y="255"/>
                </a:lnTo>
                <a:lnTo>
                  <a:pt x="13" y="270"/>
                </a:lnTo>
                <a:lnTo>
                  <a:pt x="8" y="269"/>
                </a:lnTo>
                <a:lnTo>
                  <a:pt x="13" y="245"/>
                </a:lnTo>
                <a:lnTo>
                  <a:pt x="10" y="239"/>
                </a:lnTo>
                <a:lnTo>
                  <a:pt x="0" y="274"/>
                </a:lnTo>
                <a:lnTo>
                  <a:pt x="16" y="286"/>
                </a:lnTo>
                <a:lnTo>
                  <a:pt x="45" y="299"/>
                </a:lnTo>
                <a:lnTo>
                  <a:pt x="47" y="311"/>
                </a:lnTo>
                <a:lnTo>
                  <a:pt x="59" y="312"/>
                </a:lnTo>
                <a:lnTo>
                  <a:pt x="83" y="358"/>
                </a:lnTo>
                <a:lnTo>
                  <a:pt x="78" y="375"/>
                </a:lnTo>
                <a:lnTo>
                  <a:pt x="116" y="405"/>
                </a:lnTo>
                <a:lnTo>
                  <a:pt x="180" y="403"/>
                </a:lnTo>
                <a:lnTo>
                  <a:pt x="228" y="424"/>
                </a:lnTo>
                <a:lnTo>
                  <a:pt x="251" y="420"/>
                </a:lnTo>
                <a:lnTo>
                  <a:pt x="397" y="424"/>
                </a:lnTo>
                <a:lnTo>
                  <a:pt x="563" y="464"/>
                </a:lnTo>
                <a:lnTo>
                  <a:pt x="566" y="413"/>
                </a:lnTo>
                <a:lnTo>
                  <a:pt x="636" y="116"/>
                </a:lnTo>
                <a:lnTo>
                  <a:pt x="194" y="0"/>
                </a:lnTo>
                <a:lnTo>
                  <a:pt x="190" y="2"/>
                </a:lnTo>
                <a:lnTo>
                  <a:pt x="193" y="9"/>
                </a:lnTo>
                <a:lnTo>
                  <a:pt x="189" y="12"/>
                </a:lnTo>
                <a:lnTo>
                  <a:pt x="193" y="18"/>
                </a:lnTo>
                <a:lnTo>
                  <a:pt x="192" y="25"/>
                </a:lnTo>
                <a:lnTo>
                  <a:pt x="193" y="33"/>
                </a:lnTo>
                <a:lnTo>
                  <a:pt x="199" y="30"/>
                </a:lnTo>
                <a:lnTo>
                  <a:pt x="207" y="33"/>
                </a:lnTo>
                <a:lnTo>
                  <a:pt x="204" y="46"/>
                </a:lnTo>
                <a:lnTo>
                  <a:pt x="206" y="52"/>
                </a:lnTo>
                <a:lnTo>
                  <a:pt x="198" y="70"/>
                </a:lnTo>
                <a:lnTo>
                  <a:pt x="187" y="59"/>
                </a:lnTo>
                <a:lnTo>
                  <a:pt x="183" y="60"/>
                </a:lnTo>
                <a:lnTo>
                  <a:pt x="183" y="68"/>
                </a:lnTo>
                <a:lnTo>
                  <a:pt x="191" y="70"/>
                </a:lnTo>
                <a:lnTo>
                  <a:pt x="199" y="89"/>
                </a:lnTo>
                <a:lnTo>
                  <a:pt x="195" y="113"/>
                </a:lnTo>
                <a:lnTo>
                  <a:pt x="199" y="120"/>
                </a:lnTo>
                <a:lnTo>
                  <a:pt x="205" y="121"/>
                </a:lnTo>
                <a:lnTo>
                  <a:pt x="202" y="127"/>
                </a:lnTo>
                <a:lnTo>
                  <a:pt x="195" y="128"/>
                </a:lnTo>
                <a:lnTo>
                  <a:pt x="183" y="144"/>
                </a:lnTo>
                <a:lnTo>
                  <a:pt x="183" y="149"/>
                </a:lnTo>
                <a:lnTo>
                  <a:pt x="180" y="158"/>
                </a:lnTo>
                <a:lnTo>
                  <a:pt x="176" y="159"/>
                </a:lnTo>
                <a:lnTo>
                  <a:pt x="180" y="166"/>
                </a:lnTo>
                <a:lnTo>
                  <a:pt x="175" y="169"/>
                </a:lnTo>
                <a:lnTo>
                  <a:pt x="174" y="196"/>
                </a:lnTo>
                <a:lnTo>
                  <a:pt x="164" y="199"/>
                </a:lnTo>
                <a:lnTo>
                  <a:pt x="164" y="207"/>
                </a:lnTo>
                <a:lnTo>
                  <a:pt x="156" y="198"/>
                </a:lnTo>
                <a:lnTo>
                  <a:pt x="155" y="202"/>
                </a:lnTo>
                <a:lnTo>
                  <a:pt x="137" y="219"/>
                </a:lnTo>
                <a:lnTo>
                  <a:pt x="131" y="217"/>
                </a:lnTo>
                <a:lnTo>
                  <a:pt x="128" y="209"/>
                </a:lnTo>
                <a:lnTo>
                  <a:pt x="126" y="214"/>
                </a:lnTo>
                <a:lnTo>
                  <a:pt x="121" y="209"/>
                </a:lnTo>
                <a:lnTo>
                  <a:pt x="118" y="221"/>
                </a:lnTo>
                <a:lnTo>
                  <a:pt x="116" y="220"/>
                </a:lnTo>
                <a:lnTo>
                  <a:pt x="116" y="212"/>
                </a:lnTo>
                <a:lnTo>
                  <a:pt x="111" y="213"/>
                </a:lnTo>
                <a:lnTo>
                  <a:pt x="118" y="206"/>
                </a:lnTo>
                <a:lnTo>
                  <a:pt x="109" y="205"/>
                </a:lnTo>
                <a:lnTo>
                  <a:pt x="116" y="201"/>
                </a:lnTo>
                <a:lnTo>
                  <a:pt x="108" y="199"/>
                </a:lnTo>
                <a:lnTo>
                  <a:pt x="112" y="193"/>
                </a:lnTo>
                <a:lnTo>
                  <a:pt x="120" y="199"/>
                </a:lnTo>
                <a:lnTo>
                  <a:pt x="124" y="191"/>
                </a:lnTo>
                <a:lnTo>
                  <a:pt x="137" y="184"/>
                </a:lnTo>
                <a:lnTo>
                  <a:pt x="131" y="200"/>
                </a:lnTo>
                <a:lnTo>
                  <a:pt x="133" y="208"/>
                </a:lnTo>
                <a:lnTo>
                  <a:pt x="138" y="192"/>
                </a:lnTo>
                <a:lnTo>
                  <a:pt x="151" y="186"/>
                </a:lnTo>
                <a:lnTo>
                  <a:pt x="144" y="196"/>
                </a:lnTo>
                <a:lnTo>
                  <a:pt x="151" y="202"/>
                </a:lnTo>
                <a:lnTo>
                  <a:pt x="151" y="194"/>
                </a:lnTo>
                <a:lnTo>
                  <a:pt x="157" y="187"/>
                </a:lnTo>
                <a:lnTo>
                  <a:pt x="164" y="176"/>
                </a:lnTo>
                <a:lnTo>
                  <a:pt x="163" y="168"/>
                </a:lnTo>
                <a:lnTo>
                  <a:pt x="151" y="169"/>
                </a:lnTo>
                <a:lnTo>
                  <a:pt x="153" y="157"/>
                </a:lnTo>
                <a:lnTo>
                  <a:pt x="159" y="164"/>
                </a:lnTo>
                <a:lnTo>
                  <a:pt x="160" y="147"/>
                </a:lnTo>
                <a:lnTo>
                  <a:pt x="175" y="148"/>
                </a:lnTo>
                <a:lnTo>
                  <a:pt x="176" y="132"/>
                </a:lnTo>
                <a:lnTo>
                  <a:pt x="170" y="122"/>
                </a:lnTo>
                <a:lnTo>
                  <a:pt x="170" y="138"/>
                </a:lnTo>
                <a:lnTo>
                  <a:pt x="166" y="134"/>
                </a:lnTo>
                <a:lnTo>
                  <a:pt x="156" y="141"/>
                </a:lnTo>
                <a:lnTo>
                  <a:pt x="149" y="152"/>
                </a:lnTo>
                <a:lnTo>
                  <a:pt x="141" y="153"/>
                </a:lnTo>
                <a:lnTo>
                  <a:pt x="126" y="162"/>
                </a:lnTo>
                <a:lnTo>
                  <a:pt x="114" y="176"/>
                </a:lnTo>
                <a:lnTo>
                  <a:pt x="135" y="176"/>
                </a:lnTo>
                <a:lnTo>
                  <a:pt x="116" y="181"/>
                </a:lnTo>
                <a:lnTo>
                  <a:pt x="108" y="177"/>
                </a:lnTo>
                <a:lnTo>
                  <a:pt x="126" y="153"/>
                </a:lnTo>
                <a:lnTo>
                  <a:pt x="138" y="147"/>
                </a:lnTo>
                <a:lnTo>
                  <a:pt x="151" y="130"/>
                </a:lnTo>
                <a:lnTo>
                  <a:pt x="154" y="139"/>
                </a:lnTo>
                <a:lnTo>
                  <a:pt x="162" y="132"/>
                </a:lnTo>
                <a:lnTo>
                  <a:pt x="170" y="114"/>
                </a:lnTo>
                <a:lnTo>
                  <a:pt x="168" y="103"/>
                </a:lnTo>
                <a:lnTo>
                  <a:pt x="165" y="111"/>
                </a:lnTo>
                <a:lnTo>
                  <a:pt x="160" y="110"/>
                </a:lnTo>
                <a:lnTo>
                  <a:pt x="164" y="97"/>
                </a:lnTo>
                <a:lnTo>
                  <a:pt x="158" y="97"/>
                </a:lnTo>
                <a:lnTo>
                  <a:pt x="157" y="109"/>
                </a:lnTo>
                <a:lnTo>
                  <a:pt x="152" y="113"/>
                </a:lnTo>
                <a:lnTo>
                  <a:pt x="151" y="100"/>
                </a:lnTo>
                <a:lnTo>
                  <a:pt x="147" y="97"/>
                </a:lnTo>
                <a:lnTo>
                  <a:pt x="143" y="103"/>
                </a:lnTo>
                <a:lnTo>
                  <a:pt x="136" y="88"/>
                </a:lnTo>
                <a:lnTo>
                  <a:pt x="121" y="86"/>
                </a:lnTo>
                <a:lnTo>
                  <a:pt x="65" y="59"/>
                </a:lnTo>
                <a:lnTo>
                  <a:pt x="27" y="23"/>
                </a:lnTo>
                <a:lnTo>
                  <a:pt x="15" y="48"/>
                </a:lnTo>
                <a:lnTo>
                  <a:pt x="14" y="80"/>
                </a:lnTo>
              </a:path>
            </a:pathLst>
          </a:custGeom>
          <a:solidFill>
            <a:srgbClr val="07F70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7" name="Freeform 59"/>
          <p:cNvSpPr>
            <a:spLocks/>
          </p:cNvSpPr>
          <p:nvPr/>
        </p:nvSpPr>
        <p:spPr bwMode="auto">
          <a:xfrm>
            <a:off x="1684338" y="1627188"/>
            <a:ext cx="42862" cy="55562"/>
          </a:xfrm>
          <a:custGeom>
            <a:avLst/>
            <a:gdLst>
              <a:gd name="T0" fmla="*/ 0 w 31"/>
              <a:gd name="T1" fmla="*/ 2147483647 h 35"/>
              <a:gd name="T2" fmla="*/ 2147483647 w 31"/>
              <a:gd name="T3" fmla="*/ 0 h 35"/>
              <a:gd name="T4" fmla="*/ 2147483647 w 31"/>
              <a:gd name="T5" fmla="*/ 2147483647 h 35"/>
              <a:gd name="T6" fmla="*/ 2147483647 w 31"/>
              <a:gd name="T7" fmla="*/ 2147483647 h 35"/>
              <a:gd name="T8" fmla="*/ 0 w 31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" h="35">
                <a:moveTo>
                  <a:pt x="0" y="15"/>
                </a:moveTo>
                <a:lnTo>
                  <a:pt x="24" y="0"/>
                </a:lnTo>
                <a:lnTo>
                  <a:pt x="30" y="15"/>
                </a:lnTo>
                <a:lnTo>
                  <a:pt x="25" y="34"/>
                </a:lnTo>
                <a:lnTo>
                  <a:pt x="0" y="15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8" name="Freeform 60"/>
          <p:cNvSpPr>
            <a:spLocks/>
          </p:cNvSpPr>
          <p:nvPr/>
        </p:nvSpPr>
        <p:spPr bwMode="auto">
          <a:xfrm>
            <a:off x="1714500" y="1698625"/>
            <a:ext cx="26988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0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0 w 21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50">
                <a:moveTo>
                  <a:pt x="0" y="14"/>
                </a:moveTo>
                <a:lnTo>
                  <a:pt x="12" y="0"/>
                </a:lnTo>
                <a:lnTo>
                  <a:pt x="20" y="8"/>
                </a:lnTo>
                <a:lnTo>
                  <a:pt x="15" y="49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09" name="Freeform 61"/>
          <p:cNvSpPr>
            <a:spLocks/>
          </p:cNvSpPr>
          <p:nvPr/>
        </p:nvSpPr>
        <p:spPr bwMode="auto">
          <a:xfrm>
            <a:off x="2809875" y="2662238"/>
            <a:ext cx="946150" cy="879475"/>
          </a:xfrm>
          <a:custGeom>
            <a:avLst/>
            <a:gdLst>
              <a:gd name="T0" fmla="*/ 0 w 670"/>
              <a:gd name="T1" fmla="*/ 2147483647 h 554"/>
              <a:gd name="T2" fmla="*/ 2147483647 w 670"/>
              <a:gd name="T3" fmla="*/ 2147483647 h 554"/>
              <a:gd name="T4" fmla="*/ 2147483647 w 670"/>
              <a:gd name="T5" fmla="*/ 2147483647 h 554"/>
              <a:gd name="T6" fmla="*/ 2147483647 w 670"/>
              <a:gd name="T7" fmla="*/ 0 h 554"/>
              <a:gd name="T8" fmla="*/ 2147483647 w 670"/>
              <a:gd name="T9" fmla="*/ 2147483647 h 554"/>
              <a:gd name="T10" fmla="*/ 2147483647 w 670"/>
              <a:gd name="T11" fmla="*/ 2147483647 h 554"/>
              <a:gd name="T12" fmla="*/ 2147483647 w 670"/>
              <a:gd name="T13" fmla="*/ 2147483647 h 554"/>
              <a:gd name="T14" fmla="*/ 2147483647 w 670"/>
              <a:gd name="T15" fmla="*/ 2147483647 h 554"/>
              <a:gd name="T16" fmla="*/ 2147483647 w 670"/>
              <a:gd name="T17" fmla="*/ 2147483647 h 554"/>
              <a:gd name="T18" fmla="*/ 0 w 670"/>
              <a:gd name="T19" fmla="*/ 2147483647 h 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0" h="554">
                <a:moveTo>
                  <a:pt x="0" y="475"/>
                </a:moveTo>
                <a:lnTo>
                  <a:pt x="19" y="355"/>
                </a:lnTo>
                <a:lnTo>
                  <a:pt x="68" y="59"/>
                </a:lnTo>
                <a:lnTo>
                  <a:pt x="79" y="0"/>
                </a:lnTo>
                <a:lnTo>
                  <a:pt x="342" y="39"/>
                </a:lnTo>
                <a:lnTo>
                  <a:pt x="669" y="73"/>
                </a:lnTo>
                <a:lnTo>
                  <a:pt x="646" y="313"/>
                </a:lnTo>
                <a:lnTo>
                  <a:pt x="624" y="553"/>
                </a:lnTo>
                <a:lnTo>
                  <a:pt x="178" y="502"/>
                </a:lnTo>
                <a:lnTo>
                  <a:pt x="0" y="475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10" name="Rectangle 62"/>
          <p:cNvSpPr>
            <a:spLocks noChangeArrowheads="1"/>
          </p:cNvSpPr>
          <p:nvPr/>
        </p:nvSpPr>
        <p:spPr bwMode="auto">
          <a:xfrm>
            <a:off x="1593850" y="22828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MT"/>
              </a:rPr>
              <a:t>9</a:t>
            </a:r>
          </a:p>
        </p:txBody>
      </p:sp>
      <p:sp>
        <p:nvSpPr>
          <p:cNvPr id="78911" name="Rectangle 63"/>
          <p:cNvSpPr>
            <a:spLocks noChangeArrowheads="1"/>
          </p:cNvSpPr>
          <p:nvPr/>
        </p:nvSpPr>
        <p:spPr bwMode="auto">
          <a:xfrm>
            <a:off x="1881188" y="338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4</a:t>
            </a:r>
          </a:p>
        </p:txBody>
      </p:sp>
      <p:sp>
        <p:nvSpPr>
          <p:cNvPr id="78912" name="Rectangle 64"/>
          <p:cNvSpPr>
            <a:spLocks noChangeArrowheads="1"/>
          </p:cNvSpPr>
          <p:nvPr/>
        </p:nvSpPr>
        <p:spPr bwMode="auto">
          <a:xfrm>
            <a:off x="3078163" y="27733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1</a:t>
            </a:r>
          </a:p>
        </p:txBody>
      </p:sp>
      <p:sp>
        <p:nvSpPr>
          <p:cNvPr id="78913" name="Rectangle 65"/>
          <p:cNvSpPr>
            <a:spLocks noChangeArrowheads="1"/>
          </p:cNvSpPr>
          <p:nvPr/>
        </p:nvSpPr>
        <p:spPr bwMode="auto">
          <a:xfrm>
            <a:off x="2236788" y="25447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5</a:t>
            </a:r>
          </a:p>
        </p:txBody>
      </p:sp>
      <p:sp>
        <p:nvSpPr>
          <p:cNvPr id="78914" name="Rectangle 66"/>
          <p:cNvSpPr>
            <a:spLocks noChangeArrowheads="1"/>
          </p:cNvSpPr>
          <p:nvPr/>
        </p:nvSpPr>
        <p:spPr bwMode="auto">
          <a:xfrm>
            <a:off x="2305050" y="44878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2</a:t>
            </a:r>
          </a:p>
        </p:txBody>
      </p:sp>
      <p:sp>
        <p:nvSpPr>
          <p:cNvPr id="78915" name="Rectangle 67"/>
          <p:cNvSpPr>
            <a:spLocks noChangeArrowheads="1"/>
          </p:cNvSpPr>
          <p:nvPr/>
        </p:nvSpPr>
        <p:spPr bwMode="auto">
          <a:xfrm>
            <a:off x="1824038" y="170338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10</a:t>
            </a:r>
          </a:p>
        </p:txBody>
      </p:sp>
      <p:sp>
        <p:nvSpPr>
          <p:cNvPr id="78916" name="Rectangle 68"/>
          <p:cNvSpPr>
            <a:spLocks noChangeArrowheads="1"/>
          </p:cNvSpPr>
          <p:nvPr/>
        </p:nvSpPr>
        <p:spPr bwMode="auto">
          <a:xfrm>
            <a:off x="2533650" y="34591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3</a:t>
            </a:r>
          </a:p>
        </p:txBody>
      </p:sp>
      <p:sp>
        <p:nvSpPr>
          <p:cNvPr id="78917" name="Rectangle 69"/>
          <p:cNvSpPr>
            <a:spLocks noChangeArrowheads="1"/>
          </p:cNvSpPr>
          <p:nvPr/>
        </p:nvSpPr>
        <p:spPr bwMode="auto">
          <a:xfrm>
            <a:off x="2838450" y="2087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7</a:t>
            </a:r>
          </a:p>
        </p:txBody>
      </p:sp>
      <p:sp>
        <p:nvSpPr>
          <p:cNvPr id="78918" name="Rectangle 70"/>
          <p:cNvSpPr>
            <a:spLocks noChangeArrowheads="1"/>
          </p:cNvSpPr>
          <p:nvPr/>
        </p:nvSpPr>
        <p:spPr bwMode="auto">
          <a:xfrm>
            <a:off x="0" y="533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 MT"/>
              </a:rPr>
              <a:t>Job Growth 2006</a:t>
            </a:r>
          </a:p>
        </p:txBody>
      </p:sp>
      <p:sp>
        <p:nvSpPr>
          <p:cNvPr id="78919" name="Rectangle 71"/>
          <p:cNvSpPr>
            <a:spLocks noChangeArrowheads="1"/>
          </p:cNvSpPr>
          <p:nvPr/>
        </p:nvSpPr>
        <p:spPr bwMode="auto">
          <a:xfrm>
            <a:off x="3067050" y="45259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11</a:t>
            </a:r>
          </a:p>
        </p:txBody>
      </p:sp>
      <p:sp>
        <p:nvSpPr>
          <p:cNvPr id="78920" name="Rectangle 72"/>
          <p:cNvSpPr>
            <a:spLocks noChangeArrowheads="1"/>
          </p:cNvSpPr>
          <p:nvPr/>
        </p:nvSpPr>
        <p:spPr bwMode="auto">
          <a:xfrm>
            <a:off x="3143250" y="36877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15</a:t>
            </a:r>
          </a:p>
        </p:txBody>
      </p:sp>
      <p:sp>
        <p:nvSpPr>
          <p:cNvPr id="78921" name="Rectangle 73"/>
          <p:cNvSpPr>
            <a:spLocks noChangeArrowheads="1"/>
          </p:cNvSpPr>
          <p:nvPr/>
        </p:nvSpPr>
        <p:spPr bwMode="auto">
          <a:xfrm>
            <a:off x="3829050" y="513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6</a:t>
            </a:r>
          </a:p>
        </p:txBody>
      </p:sp>
      <p:sp>
        <p:nvSpPr>
          <p:cNvPr id="78922" name="Rectangle 74"/>
          <p:cNvSpPr>
            <a:spLocks noChangeArrowheads="1"/>
          </p:cNvSpPr>
          <p:nvPr/>
        </p:nvSpPr>
        <p:spPr bwMode="auto">
          <a:xfrm>
            <a:off x="1247775" y="376396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22</a:t>
            </a:r>
          </a:p>
        </p:txBody>
      </p:sp>
      <p:sp>
        <p:nvSpPr>
          <p:cNvPr id="78923" name="Rectangle 75"/>
          <p:cNvSpPr>
            <a:spLocks noChangeArrowheads="1"/>
          </p:cNvSpPr>
          <p:nvPr/>
        </p:nvSpPr>
        <p:spPr bwMode="auto">
          <a:xfrm>
            <a:off x="6877050" y="42211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8</a:t>
            </a:r>
          </a:p>
        </p:txBody>
      </p:sp>
      <p:sp>
        <p:nvSpPr>
          <p:cNvPr id="5234764" name="Rectangle 76"/>
          <p:cNvSpPr>
            <a:spLocks noChangeArrowheads="1"/>
          </p:cNvSpPr>
          <p:nvPr/>
        </p:nvSpPr>
        <p:spPr bwMode="auto">
          <a:xfrm>
            <a:off x="3733800" y="1143000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Source: US BLS</a:t>
            </a:r>
          </a:p>
        </p:txBody>
      </p:sp>
      <p:sp>
        <p:nvSpPr>
          <p:cNvPr id="78925" name="Oval 77"/>
          <p:cNvSpPr>
            <a:spLocks noChangeArrowheads="1"/>
          </p:cNvSpPr>
          <p:nvPr/>
        </p:nvSpPr>
        <p:spPr bwMode="auto">
          <a:xfrm>
            <a:off x="2016125" y="4271963"/>
            <a:ext cx="896938" cy="884237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26" name="Rectangle 78"/>
          <p:cNvSpPr>
            <a:spLocks noChangeArrowheads="1"/>
          </p:cNvSpPr>
          <p:nvPr/>
        </p:nvSpPr>
        <p:spPr bwMode="auto">
          <a:xfrm>
            <a:off x="6640513" y="5749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</a:rPr>
              <a:t>13</a:t>
            </a:r>
          </a:p>
        </p:txBody>
      </p:sp>
      <p:grpSp>
        <p:nvGrpSpPr>
          <p:cNvPr id="78927" name="Group 86"/>
          <p:cNvGrpSpPr>
            <a:grpSpLocks/>
          </p:cNvGrpSpPr>
          <p:nvPr/>
        </p:nvGrpSpPr>
        <p:grpSpPr bwMode="auto">
          <a:xfrm>
            <a:off x="284163" y="5133975"/>
            <a:ext cx="1760537" cy="1112838"/>
            <a:chOff x="179" y="3234"/>
            <a:chExt cx="1109" cy="701"/>
          </a:xfrm>
        </p:grpSpPr>
        <p:sp>
          <p:nvSpPr>
            <p:cNvPr id="78934" name="Oval 79"/>
            <p:cNvSpPr>
              <a:spLocks noChangeArrowheads="1"/>
            </p:cNvSpPr>
            <p:nvPr/>
          </p:nvSpPr>
          <p:spPr bwMode="auto">
            <a:xfrm>
              <a:off x="179" y="3260"/>
              <a:ext cx="202" cy="153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935" name="Text Box 81"/>
            <p:cNvSpPr txBox="1">
              <a:spLocks noChangeArrowheads="1"/>
            </p:cNvSpPr>
            <p:nvPr/>
          </p:nvSpPr>
          <p:spPr bwMode="auto">
            <a:xfrm>
              <a:off x="389" y="3234"/>
              <a:ext cx="8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Jobs growing</a:t>
              </a:r>
            </a:p>
          </p:txBody>
        </p:sp>
        <p:sp>
          <p:nvSpPr>
            <p:cNvPr id="78936" name="Text Box 82"/>
            <p:cNvSpPr txBox="1">
              <a:spLocks noChangeArrowheads="1"/>
            </p:cNvSpPr>
            <p:nvPr/>
          </p:nvSpPr>
          <p:spPr bwMode="auto">
            <a:xfrm>
              <a:off x="363" y="3723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Jobs declining</a:t>
              </a:r>
            </a:p>
          </p:txBody>
        </p:sp>
        <p:sp>
          <p:nvSpPr>
            <p:cNvPr id="78937" name="Text Box 83"/>
            <p:cNvSpPr txBox="1">
              <a:spLocks noChangeArrowheads="1"/>
            </p:cNvSpPr>
            <p:nvPr/>
          </p:nvSpPr>
          <p:spPr bwMode="auto">
            <a:xfrm>
              <a:off x="404" y="3480"/>
              <a:ext cx="5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Top 10</a:t>
              </a:r>
            </a:p>
          </p:txBody>
        </p:sp>
        <p:sp>
          <p:nvSpPr>
            <p:cNvPr id="78938" name="Oval 84"/>
            <p:cNvSpPr>
              <a:spLocks noChangeArrowheads="1"/>
            </p:cNvSpPr>
            <p:nvPr/>
          </p:nvSpPr>
          <p:spPr bwMode="auto">
            <a:xfrm>
              <a:off x="182" y="3497"/>
              <a:ext cx="202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8939" name="Oval 85"/>
            <p:cNvSpPr>
              <a:spLocks noChangeArrowheads="1"/>
            </p:cNvSpPr>
            <p:nvPr/>
          </p:nvSpPr>
          <p:spPr bwMode="auto">
            <a:xfrm>
              <a:off x="187" y="3751"/>
              <a:ext cx="202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8928" name="Group 87"/>
          <p:cNvGrpSpPr>
            <a:grpSpLocks/>
          </p:cNvGrpSpPr>
          <p:nvPr/>
        </p:nvGrpSpPr>
        <p:grpSpPr bwMode="auto">
          <a:xfrm>
            <a:off x="79375" y="4505325"/>
            <a:ext cx="1287463" cy="442913"/>
            <a:chOff x="50" y="2838"/>
            <a:chExt cx="811" cy="279"/>
          </a:xfrm>
        </p:grpSpPr>
        <p:sp>
          <p:nvSpPr>
            <p:cNvPr id="78932" name="Rectangle 81"/>
            <p:cNvSpPr>
              <a:spLocks noChangeArrowheads="1"/>
            </p:cNvSpPr>
            <p:nvPr/>
          </p:nvSpPr>
          <p:spPr bwMode="auto">
            <a:xfrm>
              <a:off x="50" y="2838"/>
              <a:ext cx="811" cy="240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800" b="1">
                <a:solidFill>
                  <a:srgbClr val="FFFF00"/>
                </a:solidFill>
                <a:latin typeface="Arial MT"/>
                <a:cs typeface="Arial" pitchFamily="34" charset="0"/>
              </a:endParaRPr>
            </a:p>
          </p:txBody>
        </p:sp>
        <p:sp>
          <p:nvSpPr>
            <p:cNvPr id="78933" name="Rectangle 82"/>
            <p:cNvSpPr>
              <a:spLocks noChangeArrowheads="1"/>
            </p:cNvSpPr>
            <p:nvPr/>
          </p:nvSpPr>
          <p:spPr bwMode="auto">
            <a:xfrm>
              <a:off x="84" y="2867"/>
              <a:ext cx="6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MT"/>
                  <a:cs typeface="Arial" pitchFamily="34" charset="0"/>
                </a:rPr>
                <a:t>Hawaii</a:t>
              </a:r>
            </a:p>
          </p:txBody>
        </p:sp>
      </p:grpSp>
      <p:grpSp>
        <p:nvGrpSpPr>
          <p:cNvPr id="78929" name="Group 90"/>
          <p:cNvGrpSpPr>
            <a:grpSpLocks/>
          </p:cNvGrpSpPr>
          <p:nvPr/>
        </p:nvGrpSpPr>
        <p:grpSpPr bwMode="auto">
          <a:xfrm>
            <a:off x="0" y="1485900"/>
            <a:ext cx="1327150" cy="622300"/>
            <a:chOff x="50" y="2838"/>
            <a:chExt cx="811" cy="240"/>
          </a:xfrm>
        </p:grpSpPr>
        <p:sp>
          <p:nvSpPr>
            <p:cNvPr id="78930" name="Rectangle 81"/>
            <p:cNvSpPr>
              <a:spLocks noChangeArrowheads="1"/>
            </p:cNvSpPr>
            <p:nvPr/>
          </p:nvSpPr>
          <p:spPr bwMode="auto">
            <a:xfrm>
              <a:off x="50" y="2838"/>
              <a:ext cx="811" cy="240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800" b="1">
                <a:solidFill>
                  <a:srgbClr val="FFFF00"/>
                </a:solidFill>
                <a:latin typeface="Arial MT"/>
                <a:cs typeface="Arial" pitchFamily="34" charset="0"/>
              </a:endParaRPr>
            </a:p>
          </p:txBody>
        </p:sp>
        <p:sp>
          <p:nvSpPr>
            <p:cNvPr id="78931" name="Rectangle 82"/>
            <p:cNvSpPr>
              <a:spLocks noChangeArrowheads="1"/>
            </p:cNvSpPr>
            <p:nvPr/>
          </p:nvSpPr>
          <p:spPr bwMode="auto">
            <a:xfrm>
              <a:off x="84" y="2867"/>
              <a:ext cx="64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MT"/>
                  <a:cs typeface="Arial" pitchFamily="34" charset="0"/>
                </a:rPr>
                <a:t>Alaska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2305050" y="3167063"/>
            <a:ext cx="758825" cy="1069975"/>
          </a:xfrm>
          <a:custGeom>
            <a:avLst/>
            <a:gdLst>
              <a:gd name="T0" fmla="*/ 0 w 538"/>
              <a:gd name="T1" fmla="*/ 2147483647 h 674"/>
              <a:gd name="T2" fmla="*/ 2147483647 w 538"/>
              <a:gd name="T3" fmla="*/ 0 h 674"/>
              <a:gd name="T4" fmla="*/ 2147483647 w 538"/>
              <a:gd name="T5" fmla="*/ 2147483647 h 674"/>
              <a:gd name="T6" fmla="*/ 2147483647 w 538"/>
              <a:gd name="T7" fmla="*/ 2147483647 h 674"/>
              <a:gd name="T8" fmla="*/ 2147483647 w 538"/>
              <a:gd name="T9" fmla="*/ 2147483647 h 674"/>
              <a:gd name="T10" fmla="*/ 2147483647 w 538"/>
              <a:gd name="T11" fmla="*/ 2147483647 h 674"/>
              <a:gd name="T12" fmla="*/ 0 w 538"/>
              <a:gd name="T13" fmla="*/ 2147483647 h 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8"/>
              <a:gd name="T22" fmla="*/ 0 h 674"/>
              <a:gd name="T23" fmla="*/ 538 w 538"/>
              <a:gd name="T24" fmla="*/ 674 h 6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8" h="674">
                <a:moveTo>
                  <a:pt x="0" y="593"/>
                </a:moveTo>
                <a:lnTo>
                  <a:pt x="117" y="0"/>
                </a:lnTo>
                <a:lnTo>
                  <a:pt x="378" y="47"/>
                </a:lnTo>
                <a:lnTo>
                  <a:pt x="358" y="167"/>
                </a:lnTo>
                <a:lnTo>
                  <a:pt x="537" y="194"/>
                </a:lnTo>
                <a:lnTo>
                  <a:pt x="469" y="673"/>
                </a:lnTo>
                <a:lnTo>
                  <a:pt x="0" y="59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5" name="Freeform 3"/>
          <p:cNvSpPr>
            <a:spLocks/>
          </p:cNvSpPr>
          <p:nvPr/>
        </p:nvSpPr>
        <p:spPr bwMode="auto">
          <a:xfrm>
            <a:off x="2443163" y="1811338"/>
            <a:ext cx="1374775" cy="984250"/>
          </a:xfrm>
          <a:custGeom>
            <a:avLst/>
            <a:gdLst>
              <a:gd name="T0" fmla="*/ 0 w 974"/>
              <a:gd name="T1" fmla="*/ 2147483647 h 620"/>
              <a:gd name="T2" fmla="*/ 2147483647 w 974"/>
              <a:gd name="T3" fmla="*/ 2147483647 h 620"/>
              <a:gd name="T4" fmla="*/ 2147483647 w 974"/>
              <a:gd name="T5" fmla="*/ 2147483647 h 620"/>
              <a:gd name="T6" fmla="*/ 2147483647 w 974"/>
              <a:gd name="T7" fmla="*/ 2147483647 h 620"/>
              <a:gd name="T8" fmla="*/ 2147483647 w 974"/>
              <a:gd name="T9" fmla="*/ 2147483647 h 620"/>
              <a:gd name="T10" fmla="*/ 2147483647 w 974"/>
              <a:gd name="T11" fmla="*/ 2147483647 h 620"/>
              <a:gd name="T12" fmla="*/ 2147483647 w 974"/>
              <a:gd name="T13" fmla="*/ 2147483647 h 620"/>
              <a:gd name="T14" fmla="*/ 2147483647 w 974"/>
              <a:gd name="T15" fmla="*/ 2147483647 h 620"/>
              <a:gd name="T16" fmla="*/ 2147483647 w 974"/>
              <a:gd name="T17" fmla="*/ 2147483647 h 620"/>
              <a:gd name="T18" fmla="*/ 2147483647 w 974"/>
              <a:gd name="T19" fmla="*/ 2147483647 h 620"/>
              <a:gd name="T20" fmla="*/ 2147483647 w 974"/>
              <a:gd name="T21" fmla="*/ 2147483647 h 620"/>
              <a:gd name="T22" fmla="*/ 2147483647 w 974"/>
              <a:gd name="T23" fmla="*/ 2147483647 h 620"/>
              <a:gd name="T24" fmla="*/ 2147483647 w 974"/>
              <a:gd name="T25" fmla="*/ 2147483647 h 620"/>
              <a:gd name="T26" fmla="*/ 2147483647 w 974"/>
              <a:gd name="T27" fmla="*/ 2147483647 h 620"/>
              <a:gd name="T28" fmla="*/ 2147483647 w 974"/>
              <a:gd name="T29" fmla="*/ 2147483647 h 620"/>
              <a:gd name="T30" fmla="*/ 2147483647 w 974"/>
              <a:gd name="T31" fmla="*/ 2147483647 h 620"/>
              <a:gd name="T32" fmla="*/ 2147483647 w 974"/>
              <a:gd name="T33" fmla="*/ 2147483647 h 620"/>
              <a:gd name="T34" fmla="*/ 2147483647 w 974"/>
              <a:gd name="T35" fmla="*/ 2147483647 h 620"/>
              <a:gd name="T36" fmla="*/ 2147483647 w 974"/>
              <a:gd name="T37" fmla="*/ 2147483647 h 620"/>
              <a:gd name="T38" fmla="*/ 2147483647 w 974"/>
              <a:gd name="T39" fmla="*/ 2147483647 h 620"/>
              <a:gd name="T40" fmla="*/ 2147483647 w 974"/>
              <a:gd name="T41" fmla="*/ 2147483647 h 620"/>
              <a:gd name="T42" fmla="*/ 2147483647 w 974"/>
              <a:gd name="T43" fmla="*/ 2147483647 h 620"/>
              <a:gd name="T44" fmla="*/ 2147483647 w 974"/>
              <a:gd name="T45" fmla="*/ 2147483647 h 620"/>
              <a:gd name="T46" fmla="*/ 2147483647 w 974"/>
              <a:gd name="T47" fmla="*/ 2147483647 h 620"/>
              <a:gd name="T48" fmla="*/ 2147483647 w 974"/>
              <a:gd name="T49" fmla="*/ 2147483647 h 620"/>
              <a:gd name="T50" fmla="*/ 2147483647 w 974"/>
              <a:gd name="T51" fmla="*/ 2147483647 h 620"/>
              <a:gd name="T52" fmla="*/ 2147483647 w 974"/>
              <a:gd name="T53" fmla="*/ 2147483647 h 620"/>
              <a:gd name="T54" fmla="*/ 2147483647 w 974"/>
              <a:gd name="T55" fmla="*/ 2147483647 h 620"/>
              <a:gd name="T56" fmla="*/ 2147483647 w 974"/>
              <a:gd name="T57" fmla="*/ 2147483647 h 620"/>
              <a:gd name="T58" fmla="*/ 2147483647 w 974"/>
              <a:gd name="T59" fmla="*/ 2147483647 h 620"/>
              <a:gd name="T60" fmla="*/ 2147483647 w 974"/>
              <a:gd name="T61" fmla="*/ 2147483647 h 620"/>
              <a:gd name="T62" fmla="*/ 2147483647 w 974"/>
              <a:gd name="T63" fmla="*/ 2147483647 h 620"/>
              <a:gd name="T64" fmla="*/ 2147483647 w 974"/>
              <a:gd name="T65" fmla="*/ 2147483647 h 620"/>
              <a:gd name="T66" fmla="*/ 2147483647 w 974"/>
              <a:gd name="T67" fmla="*/ 0 h 620"/>
              <a:gd name="T68" fmla="*/ 0 w 974"/>
              <a:gd name="T69" fmla="*/ 2147483647 h 6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74"/>
              <a:gd name="T106" fmla="*/ 0 h 620"/>
              <a:gd name="T107" fmla="*/ 974 w 974"/>
              <a:gd name="T108" fmla="*/ 620 h 6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74" h="620">
                <a:moveTo>
                  <a:pt x="0" y="116"/>
                </a:moveTo>
                <a:lnTo>
                  <a:pt x="17" y="156"/>
                </a:lnTo>
                <a:lnTo>
                  <a:pt x="18" y="183"/>
                </a:lnTo>
                <a:lnTo>
                  <a:pt x="9" y="187"/>
                </a:lnTo>
                <a:lnTo>
                  <a:pt x="38" y="215"/>
                </a:lnTo>
                <a:lnTo>
                  <a:pt x="69" y="288"/>
                </a:lnTo>
                <a:lnTo>
                  <a:pt x="79" y="285"/>
                </a:lnTo>
                <a:lnTo>
                  <a:pt x="80" y="296"/>
                </a:lnTo>
                <a:lnTo>
                  <a:pt x="94" y="300"/>
                </a:lnTo>
                <a:lnTo>
                  <a:pt x="105" y="302"/>
                </a:lnTo>
                <a:lnTo>
                  <a:pt x="79" y="355"/>
                </a:lnTo>
                <a:lnTo>
                  <a:pt x="82" y="391"/>
                </a:lnTo>
                <a:lnTo>
                  <a:pt x="62" y="425"/>
                </a:lnTo>
                <a:lnTo>
                  <a:pt x="76" y="441"/>
                </a:lnTo>
                <a:lnTo>
                  <a:pt x="114" y="419"/>
                </a:lnTo>
                <a:lnTo>
                  <a:pt x="143" y="536"/>
                </a:lnTo>
                <a:lnTo>
                  <a:pt x="160" y="541"/>
                </a:lnTo>
                <a:lnTo>
                  <a:pt x="164" y="577"/>
                </a:lnTo>
                <a:lnTo>
                  <a:pt x="178" y="592"/>
                </a:lnTo>
                <a:lnTo>
                  <a:pt x="190" y="578"/>
                </a:lnTo>
                <a:lnTo>
                  <a:pt x="215" y="590"/>
                </a:lnTo>
                <a:lnTo>
                  <a:pt x="231" y="577"/>
                </a:lnTo>
                <a:lnTo>
                  <a:pt x="284" y="589"/>
                </a:lnTo>
                <a:lnTo>
                  <a:pt x="296" y="591"/>
                </a:lnTo>
                <a:lnTo>
                  <a:pt x="308" y="568"/>
                </a:lnTo>
                <a:lnTo>
                  <a:pt x="329" y="605"/>
                </a:lnTo>
                <a:lnTo>
                  <a:pt x="340" y="546"/>
                </a:lnTo>
                <a:lnTo>
                  <a:pt x="603" y="585"/>
                </a:lnTo>
                <a:lnTo>
                  <a:pt x="930" y="619"/>
                </a:lnTo>
                <a:lnTo>
                  <a:pt x="940" y="507"/>
                </a:lnTo>
                <a:lnTo>
                  <a:pt x="973" y="144"/>
                </a:lnTo>
                <a:lnTo>
                  <a:pt x="542" y="94"/>
                </a:lnTo>
                <a:lnTo>
                  <a:pt x="327" y="58"/>
                </a:lnTo>
                <a:lnTo>
                  <a:pt x="26" y="0"/>
                </a:lnTo>
                <a:lnTo>
                  <a:pt x="0" y="11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1239838" y="2049463"/>
            <a:ext cx="1071562" cy="1030287"/>
          </a:xfrm>
          <a:custGeom>
            <a:avLst/>
            <a:gdLst>
              <a:gd name="T0" fmla="*/ 0 w 759"/>
              <a:gd name="T1" fmla="*/ 2147483647 h 649"/>
              <a:gd name="T2" fmla="*/ 2147483647 w 759"/>
              <a:gd name="T3" fmla="*/ 2147483647 h 649"/>
              <a:gd name="T4" fmla="*/ 2147483647 w 759"/>
              <a:gd name="T5" fmla="*/ 2147483647 h 649"/>
              <a:gd name="T6" fmla="*/ 2147483647 w 759"/>
              <a:gd name="T7" fmla="*/ 0 h 649"/>
              <a:gd name="T8" fmla="*/ 2147483647 w 759"/>
              <a:gd name="T9" fmla="*/ 2147483647 h 649"/>
              <a:gd name="T10" fmla="*/ 2147483647 w 759"/>
              <a:gd name="T11" fmla="*/ 2147483647 h 649"/>
              <a:gd name="T12" fmla="*/ 2147483647 w 759"/>
              <a:gd name="T13" fmla="*/ 2147483647 h 649"/>
              <a:gd name="T14" fmla="*/ 2147483647 w 759"/>
              <a:gd name="T15" fmla="*/ 2147483647 h 649"/>
              <a:gd name="T16" fmla="*/ 2147483647 w 759"/>
              <a:gd name="T17" fmla="*/ 2147483647 h 649"/>
              <a:gd name="T18" fmla="*/ 2147483647 w 759"/>
              <a:gd name="T19" fmla="*/ 2147483647 h 649"/>
              <a:gd name="T20" fmla="*/ 2147483647 w 759"/>
              <a:gd name="T21" fmla="*/ 2147483647 h 649"/>
              <a:gd name="T22" fmla="*/ 2147483647 w 759"/>
              <a:gd name="T23" fmla="*/ 2147483647 h 649"/>
              <a:gd name="T24" fmla="*/ 2147483647 w 759"/>
              <a:gd name="T25" fmla="*/ 2147483647 h 649"/>
              <a:gd name="T26" fmla="*/ 2147483647 w 759"/>
              <a:gd name="T27" fmla="*/ 2147483647 h 649"/>
              <a:gd name="T28" fmla="*/ 2147483647 w 759"/>
              <a:gd name="T29" fmla="*/ 2147483647 h 649"/>
              <a:gd name="T30" fmla="*/ 2147483647 w 759"/>
              <a:gd name="T31" fmla="*/ 2147483647 h 649"/>
              <a:gd name="T32" fmla="*/ 2147483647 w 759"/>
              <a:gd name="T33" fmla="*/ 2147483647 h 649"/>
              <a:gd name="T34" fmla="*/ 2147483647 w 759"/>
              <a:gd name="T35" fmla="*/ 2147483647 h 649"/>
              <a:gd name="T36" fmla="*/ 2147483647 w 759"/>
              <a:gd name="T37" fmla="*/ 2147483647 h 649"/>
              <a:gd name="T38" fmla="*/ 2147483647 w 759"/>
              <a:gd name="T39" fmla="*/ 2147483647 h 649"/>
              <a:gd name="T40" fmla="*/ 2147483647 w 759"/>
              <a:gd name="T41" fmla="*/ 2147483647 h 649"/>
              <a:gd name="T42" fmla="*/ 2147483647 w 759"/>
              <a:gd name="T43" fmla="*/ 2147483647 h 649"/>
              <a:gd name="T44" fmla="*/ 2147483647 w 759"/>
              <a:gd name="T45" fmla="*/ 2147483647 h 649"/>
              <a:gd name="T46" fmla="*/ 2147483647 w 759"/>
              <a:gd name="T47" fmla="*/ 2147483647 h 649"/>
              <a:gd name="T48" fmla="*/ 2147483647 w 759"/>
              <a:gd name="T49" fmla="*/ 2147483647 h 649"/>
              <a:gd name="T50" fmla="*/ 0 w 759"/>
              <a:gd name="T51" fmla="*/ 2147483647 h 6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9"/>
              <a:gd name="T79" fmla="*/ 0 h 649"/>
              <a:gd name="T80" fmla="*/ 759 w 759"/>
              <a:gd name="T81" fmla="*/ 649 h 6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9" h="649">
                <a:moveTo>
                  <a:pt x="0" y="483"/>
                </a:moveTo>
                <a:lnTo>
                  <a:pt x="12" y="366"/>
                </a:lnTo>
                <a:lnTo>
                  <a:pt x="71" y="271"/>
                </a:lnTo>
                <a:lnTo>
                  <a:pt x="164" y="0"/>
                </a:lnTo>
                <a:lnTo>
                  <a:pt x="212" y="16"/>
                </a:lnTo>
                <a:lnTo>
                  <a:pt x="214" y="28"/>
                </a:lnTo>
                <a:lnTo>
                  <a:pt x="226" y="29"/>
                </a:lnTo>
                <a:lnTo>
                  <a:pt x="250" y="75"/>
                </a:lnTo>
                <a:lnTo>
                  <a:pt x="245" y="92"/>
                </a:lnTo>
                <a:lnTo>
                  <a:pt x="283" y="122"/>
                </a:lnTo>
                <a:lnTo>
                  <a:pt x="347" y="120"/>
                </a:lnTo>
                <a:lnTo>
                  <a:pt x="395" y="141"/>
                </a:lnTo>
                <a:lnTo>
                  <a:pt x="418" y="137"/>
                </a:lnTo>
                <a:lnTo>
                  <a:pt x="564" y="141"/>
                </a:lnTo>
                <a:lnTo>
                  <a:pt x="730" y="181"/>
                </a:lnTo>
                <a:lnTo>
                  <a:pt x="738" y="201"/>
                </a:lnTo>
                <a:lnTo>
                  <a:pt x="758" y="231"/>
                </a:lnTo>
                <a:lnTo>
                  <a:pt x="732" y="271"/>
                </a:lnTo>
                <a:lnTo>
                  <a:pt x="702" y="317"/>
                </a:lnTo>
                <a:lnTo>
                  <a:pt x="667" y="351"/>
                </a:lnTo>
                <a:lnTo>
                  <a:pt x="662" y="374"/>
                </a:lnTo>
                <a:lnTo>
                  <a:pt x="681" y="399"/>
                </a:lnTo>
                <a:lnTo>
                  <a:pt x="658" y="451"/>
                </a:lnTo>
                <a:lnTo>
                  <a:pt x="613" y="648"/>
                </a:lnTo>
                <a:lnTo>
                  <a:pt x="356" y="583"/>
                </a:lnTo>
                <a:lnTo>
                  <a:pt x="0" y="48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5788025" y="4686300"/>
            <a:ext cx="511175" cy="938213"/>
          </a:xfrm>
          <a:custGeom>
            <a:avLst/>
            <a:gdLst>
              <a:gd name="T0" fmla="*/ 0 w 362"/>
              <a:gd name="T1" fmla="*/ 2147483647 h 591"/>
              <a:gd name="T2" fmla="*/ 2147483647 w 362"/>
              <a:gd name="T3" fmla="*/ 2147483647 h 591"/>
              <a:gd name="T4" fmla="*/ 0 w 362"/>
              <a:gd name="T5" fmla="*/ 2147483647 h 591"/>
              <a:gd name="T6" fmla="*/ 2147483647 w 362"/>
              <a:gd name="T7" fmla="*/ 2147483647 h 591"/>
              <a:gd name="T8" fmla="*/ 2147483647 w 362"/>
              <a:gd name="T9" fmla="*/ 2147483647 h 591"/>
              <a:gd name="T10" fmla="*/ 2147483647 w 362"/>
              <a:gd name="T11" fmla="*/ 2147483647 h 591"/>
              <a:gd name="T12" fmla="*/ 2147483647 w 362"/>
              <a:gd name="T13" fmla="*/ 2147483647 h 591"/>
              <a:gd name="T14" fmla="*/ 2147483647 w 362"/>
              <a:gd name="T15" fmla="*/ 2147483647 h 591"/>
              <a:gd name="T16" fmla="*/ 2147483647 w 362"/>
              <a:gd name="T17" fmla="*/ 2147483647 h 591"/>
              <a:gd name="T18" fmla="*/ 2147483647 w 362"/>
              <a:gd name="T19" fmla="*/ 2147483647 h 591"/>
              <a:gd name="T20" fmla="*/ 2147483647 w 362"/>
              <a:gd name="T21" fmla="*/ 2147483647 h 591"/>
              <a:gd name="T22" fmla="*/ 2147483647 w 362"/>
              <a:gd name="T23" fmla="*/ 2147483647 h 591"/>
              <a:gd name="T24" fmla="*/ 2147483647 w 362"/>
              <a:gd name="T25" fmla="*/ 2147483647 h 591"/>
              <a:gd name="T26" fmla="*/ 2147483647 w 362"/>
              <a:gd name="T27" fmla="*/ 2147483647 h 591"/>
              <a:gd name="T28" fmla="*/ 2147483647 w 362"/>
              <a:gd name="T29" fmla="*/ 2147483647 h 591"/>
              <a:gd name="T30" fmla="*/ 2147483647 w 362"/>
              <a:gd name="T31" fmla="*/ 2147483647 h 591"/>
              <a:gd name="T32" fmla="*/ 2147483647 w 362"/>
              <a:gd name="T33" fmla="*/ 2147483647 h 591"/>
              <a:gd name="T34" fmla="*/ 2147483647 w 362"/>
              <a:gd name="T35" fmla="*/ 2147483647 h 591"/>
              <a:gd name="T36" fmla="*/ 2147483647 w 362"/>
              <a:gd name="T37" fmla="*/ 2147483647 h 591"/>
              <a:gd name="T38" fmla="*/ 2147483647 w 362"/>
              <a:gd name="T39" fmla="*/ 2147483647 h 591"/>
              <a:gd name="T40" fmla="*/ 2147483647 w 362"/>
              <a:gd name="T41" fmla="*/ 2147483647 h 591"/>
              <a:gd name="T42" fmla="*/ 2147483647 w 362"/>
              <a:gd name="T43" fmla="*/ 2147483647 h 591"/>
              <a:gd name="T44" fmla="*/ 2147483647 w 362"/>
              <a:gd name="T45" fmla="*/ 0 h 591"/>
              <a:gd name="T46" fmla="*/ 0 w 362"/>
              <a:gd name="T47" fmla="*/ 2147483647 h 59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591"/>
              <a:gd name="T74" fmla="*/ 362 w 362"/>
              <a:gd name="T75" fmla="*/ 591 h 59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591">
                <a:moveTo>
                  <a:pt x="0" y="22"/>
                </a:moveTo>
                <a:lnTo>
                  <a:pt x="7" y="33"/>
                </a:lnTo>
                <a:lnTo>
                  <a:pt x="0" y="397"/>
                </a:lnTo>
                <a:lnTo>
                  <a:pt x="21" y="573"/>
                </a:lnTo>
                <a:lnTo>
                  <a:pt x="47" y="579"/>
                </a:lnTo>
                <a:lnTo>
                  <a:pt x="57" y="525"/>
                </a:lnTo>
                <a:lnTo>
                  <a:pt x="66" y="538"/>
                </a:lnTo>
                <a:lnTo>
                  <a:pt x="68" y="566"/>
                </a:lnTo>
                <a:lnTo>
                  <a:pt x="83" y="578"/>
                </a:lnTo>
                <a:lnTo>
                  <a:pt x="62" y="590"/>
                </a:lnTo>
                <a:lnTo>
                  <a:pt x="113" y="577"/>
                </a:lnTo>
                <a:lnTo>
                  <a:pt x="122" y="560"/>
                </a:lnTo>
                <a:lnTo>
                  <a:pt x="115" y="551"/>
                </a:lnTo>
                <a:lnTo>
                  <a:pt x="120" y="536"/>
                </a:lnTo>
                <a:lnTo>
                  <a:pt x="94" y="513"/>
                </a:lnTo>
                <a:lnTo>
                  <a:pt x="96" y="495"/>
                </a:lnTo>
                <a:lnTo>
                  <a:pt x="361" y="471"/>
                </a:lnTo>
                <a:lnTo>
                  <a:pt x="338" y="377"/>
                </a:lnTo>
                <a:lnTo>
                  <a:pt x="342" y="344"/>
                </a:lnTo>
                <a:lnTo>
                  <a:pt x="352" y="322"/>
                </a:lnTo>
                <a:lnTo>
                  <a:pt x="344" y="291"/>
                </a:lnTo>
                <a:lnTo>
                  <a:pt x="318" y="250"/>
                </a:lnTo>
                <a:lnTo>
                  <a:pt x="250" y="0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4899025" y="4451350"/>
            <a:ext cx="676275" cy="687388"/>
          </a:xfrm>
          <a:custGeom>
            <a:avLst/>
            <a:gdLst>
              <a:gd name="T0" fmla="*/ 0 w 480"/>
              <a:gd name="T1" fmla="*/ 2147483647 h 433"/>
              <a:gd name="T2" fmla="*/ 2147483647 w 480"/>
              <a:gd name="T3" fmla="*/ 2147483647 h 433"/>
              <a:gd name="T4" fmla="*/ 2147483647 w 480"/>
              <a:gd name="T5" fmla="*/ 2147483647 h 433"/>
              <a:gd name="T6" fmla="*/ 2147483647 w 480"/>
              <a:gd name="T7" fmla="*/ 2147483647 h 433"/>
              <a:gd name="T8" fmla="*/ 2147483647 w 480"/>
              <a:gd name="T9" fmla="*/ 2147483647 h 433"/>
              <a:gd name="T10" fmla="*/ 2147483647 w 480"/>
              <a:gd name="T11" fmla="*/ 2147483647 h 433"/>
              <a:gd name="T12" fmla="*/ 2147483647 w 480"/>
              <a:gd name="T13" fmla="*/ 2147483647 h 433"/>
              <a:gd name="T14" fmla="*/ 2147483647 w 480"/>
              <a:gd name="T15" fmla="*/ 2147483647 h 433"/>
              <a:gd name="T16" fmla="*/ 2147483647 w 480"/>
              <a:gd name="T17" fmla="*/ 2147483647 h 433"/>
              <a:gd name="T18" fmla="*/ 2147483647 w 480"/>
              <a:gd name="T19" fmla="*/ 2147483647 h 433"/>
              <a:gd name="T20" fmla="*/ 2147483647 w 480"/>
              <a:gd name="T21" fmla="*/ 2147483647 h 433"/>
              <a:gd name="T22" fmla="*/ 2147483647 w 480"/>
              <a:gd name="T23" fmla="*/ 2147483647 h 433"/>
              <a:gd name="T24" fmla="*/ 2147483647 w 480"/>
              <a:gd name="T25" fmla="*/ 2147483647 h 433"/>
              <a:gd name="T26" fmla="*/ 2147483647 w 480"/>
              <a:gd name="T27" fmla="*/ 2147483647 h 433"/>
              <a:gd name="T28" fmla="*/ 2147483647 w 480"/>
              <a:gd name="T29" fmla="*/ 2147483647 h 433"/>
              <a:gd name="T30" fmla="*/ 2147483647 w 480"/>
              <a:gd name="T31" fmla="*/ 2147483647 h 433"/>
              <a:gd name="T32" fmla="*/ 2147483647 w 480"/>
              <a:gd name="T33" fmla="*/ 2147483647 h 433"/>
              <a:gd name="T34" fmla="*/ 2147483647 w 480"/>
              <a:gd name="T35" fmla="*/ 2147483647 h 433"/>
              <a:gd name="T36" fmla="*/ 2147483647 w 480"/>
              <a:gd name="T37" fmla="*/ 2147483647 h 433"/>
              <a:gd name="T38" fmla="*/ 2147483647 w 480"/>
              <a:gd name="T39" fmla="*/ 0 h 433"/>
              <a:gd name="T40" fmla="*/ 0 w 480"/>
              <a:gd name="T41" fmla="*/ 2147483647 h 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0"/>
              <a:gd name="T64" fmla="*/ 0 h 433"/>
              <a:gd name="T65" fmla="*/ 480 w 480"/>
              <a:gd name="T66" fmla="*/ 433 h 4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0" h="433">
                <a:moveTo>
                  <a:pt x="0" y="14"/>
                </a:moveTo>
                <a:lnTo>
                  <a:pt x="19" y="147"/>
                </a:lnTo>
                <a:lnTo>
                  <a:pt x="15" y="356"/>
                </a:lnTo>
                <a:lnTo>
                  <a:pt x="25" y="368"/>
                </a:lnTo>
                <a:lnTo>
                  <a:pt x="60" y="368"/>
                </a:lnTo>
                <a:lnTo>
                  <a:pt x="61" y="432"/>
                </a:lnTo>
                <a:lnTo>
                  <a:pt x="346" y="428"/>
                </a:lnTo>
                <a:lnTo>
                  <a:pt x="340" y="362"/>
                </a:lnTo>
                <a:lnTo>
                  <a:pt x="365" y="292"/>
                </a:lnTo>
                <a:lnTo>
                  <a:pt x="400" y="240"/>
                </a:lnTo>
                <a:lnTo>
                  <a:pt x="398" y="227"/>
                </a:lnTo>
                <a:lnTo>
                  <a:pt x="425" y="183"/>
                </a:lnTo>
                <a:lnTo>
                  <a:pt x="438" y="134"/>
                </a:lnTo>
                <a:lnTo>
                  <a:pt x="433" y="129"/>
                </a:lnTo>
                <a:lnTo>
                  <a:pt x="457" y="111"/>
                </a:lnTo>
                <a:lnTo>
                  <a:pt x="479" y="67"/>
                </a:lnTo>
                <a:lnTo>
                  <a:pt x="473" y="58"/>
                </a:lnTo>
                <a:lnTo>
                  <a:pt x="408" y="61"/>
                </a:lnTo>
                <a:lnTo>
                  <a:pt x="426" y="37"/>
                </a:lnTo>
                <a:lnTo>
                  <a:pt x="420" y="0"/>
                </a:lnTo>
                <a:lnTo>
                  <a:pt x="0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1138238" y="2816225"/>
            <a:ext cx="1065212" cy="2054225"/>
          </a:xfrm>
          <a:custGeom>
            <a:avLst/>
            <a:gdLst>
              <a:gd name="T0" fmla="*/ 2147483647 w 755"/>
              <a:gd name="T1" fmla="*/ 2147483647 h 1294"/>
              <a:gd name="T2" fmla="*/ 2147483647 w 755"/>
              <a:gd name="T3" fmla="*/ 2147483647 h 1294"/>
              <a:gd name="T4" fmla="*/ 2147483647 w 755"/>
              <a:gd name="T5" fmla="*/ 2147483647 h 1294"/>
              <a:gd name="T6" fmla="*/ 2147483647 w 755"/>
              <a:gd name="T7" fmla="*/ 2147483647 h 1294"/>
              <a:gd name="T8" fmla="*/ 2147483647 w 755"/>
              <a:gd name="T9" fmla="*/ 2147483647 h 1294"/>
              <a:gd name="T10" fmla="*/ 2147483647 w 755"/>
              <a:gd name="T11" fmla="*/ 2147483647 h 1294"/>
              <a:gd name="T12" fmla="*/ 2147483647 w 755"/>
              <a:gd name="T13" fmla="*/ 2147483647 h 1294"/>
              <a:gd name="T14" fmla="*/ 2147483647 w 755"/>
              <a:gd name="T15" fmla="*/ 2147483647 h 1294"/>
              <a:gd name="T16" fmla="*/ 2147483647 w 755"/>
              <a:gd name="T17" fmla="*/ 2147483647 h 1294"/>
              <a:gd name="T18" fmla="*/ 2147483647 w 755"/>
              <a:gd name="T19" fmla="*/ 2147483647 h 1294"/>
              <a:gd name="T20" fmla="*/ 2147483647 w 755"/>
              <a:gd name="T21" fmla="*/ 2147483647 h 1294"/>
              <a:gd name="T22" fmla="*/ 2147483647 w 755"/>
              <a:gd name="T23" fmla="*/ 2147483647 h 1294"/>
              <a:gd name="T24" fmla="*/ 2147483647 w 755"/>
              <a:gd name="T25" fmla="*/ 2147483647 h 1294"/>
              <a:gd name="T26" fmla="*/ 2147483647 w 755"/>
              <a:gd name="T27" fmla="*/ 2147483647 h 1294"/>
              <a:gd name="T28" fmla="*/ 2147483647 w 755"/>
              <a:gd name="T29" fmla="*/ 2147483647 h 1294"/>
              <a:gd name="T30" fmla="*/ 2147483647 w 755"/>
              <a:gd name="T31" fmla="*/ 2147483647 h 1294"/>
              <a:gd name="T32" fmla="*/ 2147483647 w 755"/>
              <a:gd name="T33" fmla="*/ 2147483647 h 1294"/>
              <a:gd name="T34" fmla="*/ 2147483647 w 755"/>
              <a:gd name="T35" fmla="*/ 2147483647 h 1294"/>
              <a:gd name="T36" fmla="*/ 2147483647 w 755"/>
              <a:gd name="T37" fmla="*/ 2147483647 h 1294"/>
              <a:gd name="T38" fmla="*/ 2147483647 w 755"/>
              <a:gd name="T39" fmla="*/ 2147483647 h 1294"/>
              <a:gd name="T40" fmla="*/ 2147483647 w 755"/>
              <a:gd name="T41" fmla="*/ 2147483647 h 1294"/>
              <a:gd name="T42" fmla="*/ 2147483647 w 755"/>
              <a:gd name="T43" fmla="*/ 2147483647 h 1294"/>
              <a:gd name="T44" fmla="*/ 2147483647 w 755"/>
              <a:gd name="T45" fmla="*/ 2147483647 h 1294"/>
              <a:gd name="T46" fmla="*/ 2147483647 w 755"/>
              <a:gd name="T47" fmla="*/ 2147483647 h 1294"/>
              <a:gd name="T48" fmla="*/ 2147483647 w 755"/>
              <a:gd name="T49" fmla="*/ 2147483647 h 1294"/>
              <a:gd name="T50" fmla="*/ 2147483647 w 755"/>
              <a:gd name="T51" fmla="*/ 2147483647 h 1294"/>
              <a:gd name="T52" fmla="*/ 2147483647 w 755"/>
              <a:gd name="T53" fmla="*/ 2147483647 h 1294"/>
              <a:gd name="T54" fmla="*/ 2147483647 w 755"/>
              <a:gd name="T55" fmla="*/ 2147483647 h 1294"/>
              <a:gd name="T56" fmla="*/ 2147483647 w 755"/>
              <a:gd name="T57" fmla="*/ 2147483647 h 1294"/>
              <a:gd name="T58" fmla="*/ 2147483647 w 755"/>
              <a:gd name="T59" fmla="*/ 2147483647 h 1294"/>
              <a:gd name="T60" fmla="*/ 2147483647 w 755"/>
              <a:gd name="T61" fmla="*/ 2147483647 h 1294"/>
              <a:gd name="T62" fmla="*/ 2147483647 w 755"/>
              <a:gd name="T63" fmla="*/ 2147483647 h 1294"/>
              <a:gd name="T64" fmla="*/ 2147483647 w 755"/>
              <a:gd name="T65" fmla="*/ 2147483647 h 1294"/>
              <a:gd name="T66" fmla="*/ 2147483647 w 755"/>
              <a:gd name="T67" fmla="*/ 2147483647 h 1294"/>
              <a:gd name="T68" fmla="*/ 2147483647 w 755"/>
              <a:gd name="T69" fmla="*/ 2147483647 h 1294"/>
              <a:gd name="T70" fmla="*/ 2147483647 w 755"/>
              <a:gd name="T71" fmla="*/ 2147483647 h 1294"/>
              <a:gd name="T72" fmla="*/ 2147483647 w 755"/>
              <a:gd name="T73" fmla="*/ 2147483647 h 1294"/>
              <a:gd name="T74" fmla="*/ 2147483647 w 755"/>
              <a:gd name="T75" fmla="*/ 2147483647 h 1294"/>
              <a:gd name="T76" fmla="*/ 2147483647 w 755"/>
              <a:gd name="T77" fmla="*/ 2147483647 h 1294"/>
              <a:gd name="T78" fmla="*/ 2147483647 w 755"/>
              <a:gd name="T79" fmla="*/ 2147483647 h 1294"/>
              <a:gd name="T80" fmla="*/ 2147483647 w 755"/>
              <a:gd name="T81" fmla="*/ 2147483647 h 1294"/>
              <a:gd name="T82" fmla="*/ 2147483647 w 755"/>
              <a:gd name="T83" fmla="*/ 2147483647 h 1294"/>
              <a:gd name="T84" fmla="*/ 2147483647 w 755"/>
              <a:gd name="T85" fmla="*/ 2147483647 h 1294"/>
              <a:gd name="T86" fmla="*/ 2147483647 w 755"/>
              <a:gd name="T87" fmla="*/ 2147483647 h 1294"/>
              <a:gd name="T88" fmla="*/ 2147483647 w 755"/>
              <a:gd name="T89" fmla="*/ 2147483647 h 1294"/>
              <a:gd name="T90" fmla="*/ 2147483647 w 755"/>
              <a:gd name="T91" fmla="*/ 2147483647 h 1294"/>
              <a:gd name="T92" fmla="*/ 2147483647 w 755"/>
              <a:gd name="T93" fmla="*/ 2147483647 h 1294"/>
              <a:gd name="T94" fmla="*/ 2147483647 w 755"/>
              <a:gd name="T95" fmla="*/ 2147483647 h 1294"/>
              <a:gd name="T96" fmla="*/ 2147483647 w 755"/>
              <a:gd name="T97" fmla="*/ 0 h 1294"/>
              <a:gd name="T98" fmla="*/ 2147483647 w 755"/>
              <a:gd name="T99" fmla="*/ 2147483647 h 1294"/>
              <a:gd name="T100" fmla="*/ 2147483647 w 755"/>
              <a:gd name="T101" fmla="*/ 2147483647 h 1294"/>
              <a:gd name="T102" fmla="*/ 0 w 755"/>
              <a:gd name="T103" fmla="*/ 2147483647 h 1294"/>
              <a:gd name="T104" fmla="*/ 2147483647 w 755"/>
              <a:gd name="T105" fmla="*/ 2147483647 h 12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5"/>
              <a:gd name="T160" fmla="*/ 0 h 1294"/>
              <a:gd name="T161" fmla="*/ 755 w 755"/>
              <a:gd name="T162" fmla="*/ 1294 h 12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5" h="1294">
                <a:moveTo>
                  <a:pt x="17" y="234"/>
                </a:moveTo>
                <a:lnTo>
                  <a:pt x="26" y="261"/>
                </a:lnTo>
                <a:lnTo>
                  <a:pt x="4" y="363"/>
                </a:lnTo>
                <a:lnTo>
                  <a:pt x="18" y="392"/>
                </a:lnTo>
                <a:lnTo>
                  <a:pt x="78" y="526"/>
                </a:lnTo>
                <a:lnTo>
                  <a:pt x="84" y="523"/>
                </a:lnTo>
                <a:lnTo>
                  <a:pt x="87" y="493"/>
                </a:lnTo>
                <a:lnTo>
                  <a:pt x="97" y="489"/>
                </a:lnTo>
                <a:lnTo>
                  <a:pt x="107" y="497"/>
                </a:lnTo>
                <a:lnTo>
                  <a:pt x="89" y="513"/>
                </a:lnTo>
                <a:lnTo>
                  <a:pt x="96" y="524"/>
                </a:lnTo>
                <a:lnTo>
                  <a:pt x="112" y="581"/>
                </a:lnTo>
                <a:lnTo>
                  <a:pt x="102" y="578"/>
                </a:lnTo>
                <a:lnTo>
                  <a:pt x="81" y="556"/>
                </a:lnTo>
                <a:lnTo>
                  <a:pt x="87" y="533"/>
                </a:lnTo>
                <a:lnTo>
                  <a:pt x="77" y="535"/>
                </a:lnTo>
                <a:lnTo>
                  <a:pt x="65" y="558"/>
                </a:lnTo>
                <a:lnTo>
                  <a:pt x="69" y="611"/>
                </a:lnTo>
                <a:lnTo>
                  <a:pt x="81" y="634"/>
                </a:lnTo>
                <a:lnTo>
                  <a:pt x="108" y="655"/>
                </a:lnTo>
                <a:lnTo>
                  <a:pt x="100" y="681"/>
                </a:lnTo>
                <a:lnTo>
                  <a:pt x="84" y="685"/>
                </a:lnTo>
                <a:lnTo>
                  <a:pt x="81" y="719"/>
                </a:lnTo>
                <a:lnTo>
                  <a:pt x="118" y="796"/>
                </a:lnTo>
                <a:lnTo>
                  <a:pt x="148" y="843"/>
                </a:lnTo>
                <a:lnTo>
                  <a:pt x="143" y="872"/>
                </a:lnTo>
                <a:lnTo>
                  <a:pt x="161" y="891"/>
                </a:lnTo>
                <a:lnTo>
                  <a:pt x="154" y="909"/>
                </a:lnTo>
                <a:lnTo>
                  <a:pt x="143" y="954"/>
                </a:lnTo>
                <a:lnTo>
                  <a:pt x="156" y="970"/>
                </a:lnTo>
                <a:lnTo>
                  <a:pt x="248" y="1002"/>
                </a:lnTo>
                <a:lnTo>
                  <a:pt x="286" y="1053"/>
                </a:lnTo>
                <a:lnTo>
                  <a:pt x="329" y="1071"/>
                </a:lnTo>
                <a:lnTo>
                  <a:pt x="330" y="1101"/>
                </a:lnTo>
                <a:lnTo>
                  <a:pt x="359" y="1109"/>
                </a:lnTo>
                <a:lnTo>
                  <a:pt x="398" y="1161"/>
                </a:lnTo>
                <a:lnTo>
                  <a:pt x="419" y="1206"/>
                </a:lnTo>
                <a:lnTo>
                  <a:pt x="420" y="1276"/>
                </a:lnTo>
                <a:lnTo>
                  <a:pt x="688" y="1293"/>
                </a:lnTo>
                <a:lnTo>
                  <a:pt x="672" y="1264"/>
                </a:lnTo>
                <a:lnTo>
                  <a:pt x="680" y="1223"/>
                </a:lnTo>
                <a:lnTo>
                  <a:pt x="723" y="1152"/>
                </a:lnTo>
                <a:lnTo>
                  <a:pt x="754" y="1132"/>
                </a:lnTo>
                <a:lnTo>
                  <a:pt x="735" y="1107"/>
                </a:lnTo>
                <a:lnTo>
                  <a:pt x="724" y="1037"/>
                </a:lnTo>
                <a:lnTo>
                  <a:pt x="366" y="498"/>
                </a:lnTo>
                <a:lnTo>
                  <a:pt x="339" y="444"/>
                </a:lnTo>
                <a:lnTo>
                  <a:pt x="428" y="100"/>
                </a:lnTo>
                <a:lnTo>
                  <a:pt x="72" y="0"/>
                </a:lnTo>
                <a:lnTo>
                  <a:pt x="62" y="19"/>
                </a:lnTo>
                <a:lnTo>
                  <a:pt x="65" y="64"/>
                </a:lnTo>
                <a:lnTo>
                  <a:pt x="0" y="172"/>
                </a:lnTo>
                <a:lnTo>
                  <a:pt x="17" y="23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5919788" y="5403850"/>
            <a:ext cx="1219200" cy="1039813"/>
          </a:xfrm>
          <a:custGeom>
            <a:avLst/>
            <a:gdLst>
              <a:gd name="T0" fmla="*/ 0 w 865"/>
              <a:gd name="T1" fmla="*/ 2147483647 h 655"/>
              <a:gd name="T2" fmla="*/ 2147483647 w 865"/>
              <a:gd name="T3" fmla="*/ 2147483647 h 655"/>
              <a:gd name="T4" fmla="*/ 2147483647 w 865"/>
              <a:gd name="T5" fmla="*/ 2147483647 h 655"/>
              <a:gd name="T6" fmla="*/ 2147483647 w 865"/>
              <a:gd name="T7" fmla="*/ 2147483647 h 655"/>
              <a:gd name="T8" fmla="*/ 2147483647 w 865"/>
              <a:gd name="T9" fmla="*/ 2147483647 h 655"/>
              <a:gd name="T10" fmla="*/ 2147483647 w 865"/>
              <a:gd name="T11" fmla="*/ 2147483647 h 655"/>
              <a:gd name="T12" fmla="*/ 2147483647 w 865"/>
              <a:gd name="T13" fmla="*/ 2147483647 h 655"/>
              <a:gd name="T14" fmla="*/ 2147483647 w 865"/>
              <a:gd name="T15" fmla="*/ 2147483647 h 655"/>
              <a:gd name="T16" fmla="*/ 2147483647 w 865"/>
              <a:gd name="T17" fmla="*/ 2147483647 h 655"/>
              <a:gd name="T18" fmla="*/ 2147483647 w 865"/>
              <a:gd name="T19" fmla="*/ 2147483647 h 655"/>
              <a:gd name="T20" fmla="*/ 2147483647 w 865"/>
              <a:gd name="T21" fmla="*/ 2147483647 h 655"/>
              <a:gd name="T22" fmla="*/ 2147483647 w 865"/>
              <a:gd name="T23" fmla="*/ 2147483647 h 655"/>
              <a:gd name="T24" fmla="*/ 2147483647 w 865"/>
              <a:gd name="T25" fmla="*/ 2147483647 h 655"/>
              <a:gd name="T26" fmla="*/ 2147483647 w 865"/>
              <a:gd name="T27" fmla="*/ 2147483647 h 655"/>
              <a:gd name="T28" fmla="*/ 2147483647 w 865"/>
              <a:gd name="T29" fmla="*/ 2147483647 h 655"/>
              <a:gd name="T30" fmla="*/ 2147483647 w 865"/>
              <a:gd name="T31" fmla="*/ 2147483647 h 655"/>
              <a:gd name="T32" fmla="*/ 2147483647 w 865"/>
              <a:gd name="T33" fmla="*/ 2147483647 h 655"/>
              <a:gd name="T34" fmla="*/ 2147483647 w 865"/>
              <a:gd name="T35" fmla="*/ 2147483647 h 655"/>
              <a:gd name="T36" fmla="*/ 2147483647 w 865"/>
              <a:gd name="T37" fmla="*/ 2147483647 h 655"/>
              <a:gd name="T38" fmla="*/ 2147483647 w 865"/>
              <a:gd name="T39" fmla="*/ 2147483647 h 655"/>
              <a:gd name="T40" fmla="*/ 2147483647 w 865"/>
              <a:gd name="T41" fmla="*/ 2147483647 h 655"/>
              <a:gd name="T42" fmla="*/ 2147483647 w 865"/>
              <a:gd name="T43" fmla="*/ 2147483647 h 655"/>
              <a:gd name="T44" fmla="*/ 2147483647 w 865"/>
              <a:gd name="T45" fmla="*/ 2147483647 h 655"/>
              <a:gd name="T46" fmla="*/ 2147483647 w 865"/>
              <a:gd name="T47" fmla="*/ 2147483647 h 655"/>
              <a:gd name="T48" fmla="*/ 2147483647 w 865"/>
              <a:gd name="T49" fmla="*/ 2147483647 h 655"/>
              <a:gd name="T50" fmla="*/ 2147483647 w 865"/>
              <a:gd name="T51" fmla="*/ 2147483647 h 655"/>
              <a:gd name="T52" fmla="*/ 2147483647 w 865"/>
              <a:gd name="T53" fmla="*/ 2147483647 h 655"/>
              <a:gd name="T54" fmla="*/ 2147483647 w 865"/>
              <a:gd name="T55" fmla="*/ 2147483647 h 655"/>
              <a:gd name="T56" fmla="*/ 2147483647 w 865"/>
              <a:gd name="T57" fmla="*/ 2147483647 h 655"/>
              <a:gd name="T58" fmla="*/ 2147483647 w 865"/>
              <a:gd name="T59" fmla="*/ 2147483647 h 655"/>
              <a:gd name="T60" fmla="*/ 2147483647 w 865"/>
              <a:gd name="T61" fmla="*/ 2147483647 h 655"/>
              <a:gd name="T62" fmla="*/ 2147483647 w 865"/>
              <a:gd name="T63" fmla="*/ 2147483647 h 655"/>
              <a:gd name="T64" fmla="*/ 2147483647 w 865"/>
              <a:gd name="T65" fmla="*/ 2147483647 h 655"/>
              <a:gd name="T66" fmla="*/ 2147483647 w 865"/>
              <a:gd name="T67" fmla="*/ 2147483647 h 655"/>
              <a:gd name="T68" fmla="*/ 2147483647 w 865"/>
              <a:gd name="T69" fmla="*/ 2147483647 h 655"/>
              <a:gd name="T70" fmla="*/ 2147483647 w 865"/>
              <a:gd name="T71" fmla="*/ 2147483647 h 655"/>
              <a:gd name="T72" fmla="*/ 2147483647 w 865"/>
              <a:gd name="T73" fmla="*/ 2147483647 h 655"/>
              <a:gd name="T74" fmla="*/ 2147483647 w 865"/>
              <a:gd name="T75" fmla="*/ 2147483647 h 655"/>
              <a:gd name="T76" fmla="*/ 2147483647 w 865"/>
              <a:gd name="T77" fmla="*/ 2147483647 h 655"/>
              <a:gd name="T78" fmla="*/ 2147483647 w 865"/>
              <a:gd name="T79" fmla="*/ 2147483647 h 655"/>
              <a:gd name="T80" fmla="*/ 2147483647 w 865"/>
              <a:gd name="T81" fmla="*/ 2147483647 h 655"/>
              <a:gd name="T82" fmla="*/ 2147483647 w 865"/>
              <a:gd name="T83" fmla="*/ 2147483647 h 655"/>
              <a:gd name="T84" fmla="*/ 2147483647 w 865"/>
              <a:gd name="T85" fmla="*/ 2147483647 h 655"/>
              <a:gd name="T86" fmla="*/ 2147483647 w 865"/>
              <a:gd name="T87" fmla="*/ 2147483647 h 655"/>
              <a:gd name="T88" fmla="*/ 2147483647 w 865"/>
              <a:gd name="T89" fmla="*/ 2147483647 h 655"/>
              <a:gd name="T90" fmla="*/ 2147483647 w 865"/>
              <a:gd name="T91" fmla="*/ 2147483647 h 655"/>
              <a:gd name="T92" fmla="*/ 2147483647 w 865"/>
              <a:gd name="T93" fmla="*/ 2147483647 h 655"/>
              <a:gd name="T94" fmla="*/ 2147483647 w 865"/>
              <a:gd name="T95" fmla="*/ 2147483647 h 655"/>
              <a:gd name="T96" fmla="*/ 2147483647 w 865"/>
              <a:gd name="T97" fmla="*/ 2147483647 h 655"/>
              <a:gd name="T98" fmla="*/ 2147483647 w 865"/>
              <a:gd name="T99" fmla="*/ 2147483647 h 655"/>
              <a:gd name="T100" fmla="*/ 2147483647 w 865"/>
              <a:gd name="T101" fmla="*/ 2147483647 h 655"/>
              <a:gd name="T102" fmla="*/ 2147483647 w 865"/>
              <a:gd name="T103" fmla="*/ 2147483647 h 655"/>
              <a:gd name="T104" fmla="*/ 2147483647 w 865"/>
              <a:gd name="T105" fmla="*/ 2147483647 h 655"/>
              <a:gd name="T106" fmla="*/ 2147483647 w 865"/>
              <a:gd name="T107" fmla="*/ 2147483647 h 655"/>
              <a:gd name="T108" fmla="*/ 2147483647 w 865"/>
              <a:gd name="T109" fmla="*/ 2147483647 h 6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5"/>
              <a:gd name="T166" fmla="*/ 0 h 655"/>
              <a:gd name="T167" fmla="*/ 865 w 865"/>
              <a:gd name="T168" fmla="*/ 655 h 6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5" h="655">
                <a:moveTo>
                  <a:pt x="2" y="43"/>
                </a:moveTo>
                <a:lnTo>
                  <a:pt x="0" y="61"/>
                </a:lnTo>
                <a:lnTo>
                  <a:pt x="26" y="84"/>
                </a:lnTo>
                <a:lnTo>
                  <a:pt x="21" y="99"/>
                </a:lnTo>
                <a:lnTo>
                  <a:pt x="28" y="108"/>
                </a:lnTo>
                <a:lnTo>
                  <a:pt x="19" y="125"/>
                </a:lnTo>
                <a:lnTo>
                  <a:pt x="37" y="117"/>
                </a:lnTo>
                <a:lnTo>
                  <a:pt x="48" y="105"/>
                </a:lnTo>
                <a:lnTo>
                  <a:pt x="47" y="92"/>
                </a:lnTo>
                <a:lnTo>
                  <a:pt x="57" y="100"/>
                </a:lnTo>
                <a:lnTo>
                  <a:pt x="64" y="89"/>
                </a:lnTo>
                <a:lnTo>
                  <a:pt x="72" y="99"/>
                </a:lnTo>
                <a:lnTo>
                  <a:pt x="52" y="114"/>
                </a:lnTo>
                <a:lnTo>
                  <a:pt x="108" y="101"/>
                </a:lnTo>
                <a:lnTo>
                  <a:pt x="119" y="89"/>
                </a:lnTo>
                <a:lnTo>
                  <a:pt x="127" y="94"/>
                </a:lnTo>
                <a:lnTo>
                  <a:pt x="148" y="89"/>
                </a:lnTo>
                <a:lnTo>
                  <a:pt x="158" y="96"/>
                </a:lnTo>
                <a:lnTo>
                  <a:pt x="120" y="100"/>
                </a:lnTo>
                <a:lnTo>
                  <a:pt x="132" y="104"/>
                </a:lnTo>
                <a:lnTo>
                  <a:pt x="175" y="114"/>
                </a:lnTo>
                <a:lnTo>
                  <a:pt x="201" y="128"/>
                </a:lnTo>
                <a:lnTo>
                  <a:pt x="193" y="107"/>
                </a:lnTo>
                <a:lnTo>
                  <a:pt x="207" y="123"/>
                </a:lnTo>
                <a:lnTo>
                  <a:pt x="225" y="126"/>
                </a:lnTo>
                <a:lnTo>
                  <a:pt x="209" y="131"/>
                </a:lnTo>
                <a:lnTo>
                  <a:pt x="238" y="147"/>
                </a:lnTo>
                <a:lnTo>
                  <a:pt x="250" y="160"/>
                </a:lnTo>
                <a:lnTo>
                  <a:pt x="249" y="174"/>
                </a:lnTo>
                <a:lnTo>
                  <a:pt x="237" y="156"/>
                </a:lnTo>
                <a:lnTo>
                  <a:pt x="244" y="179"/>
                </a:lnTo>
                <a:lnTo>
                  <a:pt x="267" y="170"/>
                </a:lnTo>
                <a:lnTo>
                  <a:pt x="282" y="169"/>
                </a:lnTo>
                <a:lnTo>
                  <a:pt x="292" y="159"/>
                </a:lnTo>
                <a:lnTo>
                  <a:pt x="296" y="165"/>
                </a:lnTo>
                <a:lnTo>
                  <a:pt x="328" y="142"/>
                </a:lnTo>
                <a:lnTo>
                  <a:pt x="348" y="141"/>
                </a:lnTo>
                <a:lnTo>
                  <a:pt x="341" y="133"/>
                </a:lnTo>
                <a:lnTo>
                  <a:pt x="354" y="115"/>
                </a:lnTo>
                <a:lnTo>
                  <a:pt x="384" y="114"/>
                </a:lnTo>
                <a:lnTo>
                  <a:pt x="416" y="129"/>
                </a:lnTo>
                <a:lnTo>
                  <a:pt x="435" y="152"/>
                </a:lnTo>
                <a:lnTo>
                  <a:pt x="451" y="157"/>
                </a:lnTo>
                <a:lnTo>
                  <a:pt x="454" y="174"/>
                </a:lnTo>
                <a:lnTo>
                  <a:pt x="475" y="184"/>
                </a:lnTo>
                <a:lnTo>
                  <a:pt x="483" y="197"/>
                </a:lnTo>
                <a:lnTo>
                  <a:pt x="494" y="207"/>
                </a:lnTo>
                <a:lnTo>
                  <a:pt x="521" y="208"/>
                </a:lnTo>
                <a:lnTo>
                  <a:pt x="532" y="226"/>
                </a:lnTo>
                <a:lnTo>
                  <a:pt x="546" y="261"/>
                </a:lnTo>
                <a:lnTo>
                  <a:pt x="538" y="326"/>
                </a:lnTo>
                <a:lnTo>
                  <a:pt x="540" y="365"/>
                </a:lnTo>
                <a:lnTo>
                  <a:pt x="557" y="377"/>
                </a:lnTo>
                <a:lnTo>
                  <a:pt x="560" y="359"/>
                </a:lnTo>
                <a:lnTo>
                  <a:pt x="549" y="353"/>
                </a:lnTo>
                <a:lnTo>
                  <a:pt x="551" y="339"/>
                </a:lnTo>
                <a:lnTo>
                  <a:pt x="556" y="343"/>
                </a:lnTo>
                <a:lnTo>
                  <a:pt x="568" y="347"/>
                </a:lnTo>
                <a:lnTo>
                  <a:pt x="572" y="360"/>
                </a:lnTo>
                <a:lnTo>
                  <a:pt x="579" y="346"/>
                </a:lnTo>
                <a:lnTo>
                  <a:pt x="586" y="358"/>
                </a:lnTo>
                <a:lnTo>
                  <a:pt x="563" y="400"/>
                </a:lnTo>
                <a:lnTo>
                  <a:pt x="562" y="407"/>
                </a:lnTo>
                <a:lnTo>
                  <a:pt x="576" y="414"/>
                </a:lnTo>
                <a:lnTo>
                  <a:pt x="589" y="448"/>
                </a:lnTo>
                <a:lnTo>
                  <a:pt x="605" y="464"/>
                </a:lnTo>
                <a:lnTo>
                  <a:pt x="615" y="477"/>
                </a:lnTo>
                <a:lnTo>
                  <a:pt x="627" y="477"/>
                </a:lnTo>
                <a:lnTo>
                  <a:pt x="614" y="457"/>
                </a:lnTo>
                <a:lnTo>
                  <a:pt x="624" y="460"/>
                </a:lnTo>
                <a:lnTo>
                  <a:pt x="638" y="457"/>
                </a:lnTo>
                <a:lnTo>
                  <a:pt x="631" y="464"/>
                </a:lnTo>
                <a:lnTo>
                  <a:pt x="637" y="482"/>
                </a:lnTo>
                <a:lnTo>
                  <a:pt x="643" y="505"/>
                </a:lnTo>
                <a:lnTo>
                  <a:pt x="663" y="514"/>
                </a:lnTo>
                <a:lnTo>
                  <a:pt x="668" y="529"/>
                </a:lnTo>
                <a:lnTo>
                  <a:pt x="687" y="573"/>
                </a:lnTo>
                <a:lnTo>
                  <a:pt x="709" y="573"/>
                </a:lnTo>
                <a:lnTo>
                  <a:pt x="729" y="584"/>
                </a:lnTo>
                <a:lnTo>
                  <a:pt x="761" y="627"/>
                </a:lnTo>
                <a:lnTo>
                  <a:pt x="787" y="631"/>
                </a:lnTo>
                <a:lnTo>
                  <a:pt x="787" y="640"/>
                </a:lnTo>
                <a:lnTo>
                  <a:pt x="781" y="645"/>
                </a:lnTo>
                <a:lnTo>
                  <a:pt x="761" y="636"/>
                </a:lnTo>
                <a:lnTo>
                  <a:pt x="767" y="654"/>
                </a:lnTo>
                <a:lnTo>
                  <a:pt x="792" y="647"/>
                </a:lnTo>
                <a:lnTo>
                  <a:pt x="813" y="647"/>
                </a:lnTo>
                <a:lnTo>
                  <a:pt x="823" y="636"/>
                </a:lnTo>
                <a:lnTo>
                  <a:pt x="841" y="634"/>
                </a:lnTo>
                <a:lnTo>
                  <a:pt x="851" y="616"/>
                </a:lnTo>
                <a:lnTo>
                  <a:pt x="847" y="589"/>
                </a:lnTo>
                <a:lnTo>
                  <a:pt x="856" y="560"/>
                </a:lnTo>
                <a:lnTo>
                  <a:pt x="864" y="563"/>
                </a:lnTo>
                <a:lnTo>
                  <a:pt x="857" y="457"/>
                </a:lnTo>
                <a:lnTo>
                  <a:pt x="847" y="426"/>
                </a:lnTo>
                <a:lnTo>
                  <a:pt x="754" y="274"/>
                </a:lnTo>
                <a:lnTo>
                  <a:pt x="731" y="225"/>
                </a:lnTo>
                <a:lnTo>
                  <a:pt x="741" y="225"/>
                </a:lnTo>
                <a:lnTo>
                  <a:pt x="680" y="128"/>
                </a:lnTo>
                <a:lnTo>
                  <a:pt x="638" y="26"/>
                </a:lnTo>
                <a:lnTo>
                  <a:pt x="636" y="9"/>
                </a:lnTo>
                <a:lnTo>
                  <a:pt x="624" y="6"/>
                </a:lnTo>
                <a:lnTo>
                  <a:pt x="584" y="0"/>
                </a:lnTo>
                <a:lnTo>
                  <a:pt x="573" y="12"/>
                </a:lnTo>
                <a:lnTo>
                  <a:pt x="580" y="56"/>
                </a:lnTo>
                <a:lnTo>
                  <a:pt x="563" y="55"/>
                </a:lnTo>
                <a:lnTo>
                  <a:pt x="560" y="34"/>
                </a:lnTo>
                <a:lnTo>
                  <a:pt x="286" y="51"/>
                </a:lnTo>
                <a:lnTo>
                  <a:pt x="267" y="19"/>
                </a:lnTo>
                <a:lnTo>
                  <a:pt x="2" y="4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6604000" y="6780213"/>
            <a:ext cx="61913" cy="47625"/>
          </a:xfrm>
          <a:custGeom>
            <a:avLst/>
            <a:gdLst>
              <a:gd name="T0" fmla="*/ 0 w 44"/>
              <a:gd name="T1" fmla="*/ 2147483647 h 30"/>
              <a:gd name="T2" fmla="*/ 2147483647 w 44"/>
              <a:gd name="T3" fmla="*/ 2147483647 h 30"/>
              <a:gd name="T4" fmla="*/ 2147483647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0 w 44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0"/>
              <a:gd name="T29" fmla="*/ 44 w 44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0">
                <a:moveTo>
                  <a:pt x="0" y="29"/>
                </a:moveTo>
                <a:lnTo>
                  <a:pt x="3" y="13"/>
                </a:lnTo>
                <a:lnTo>
                  <a:pt x="17" y="10"/>
                </a:lnTo>
                <a:lnTo>
                  <a:pt x="20" y="0"/>
                </a:lnTo>
                <a:lnTo>
                  <a:pt x="43" y="11"/>
                </a:lnTo>
                <a:lnTo>
                  <a:pt x="20" y="20"/>
                </a:lnTo>
                <a:lnTo>
                  <a:pt x="9" y="16"/>
                </a:lnTo>
                <a:lnTo>
                  <a:pt x="12" y="24"/>
                </a:lnTo>
                <a:lnTo>
                  <a:pt x="0" y="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6688138" y="6751638"/>
            <a:ext cx="52387" cy="38100"/>
          </a:xfrm>
          <a:custGeom>
            <a:avLst/>
            <a:gdLst>
              <a:gd name="T0" fmla="*/ 0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0 h 24"/>
              <a:gd name="T6" fmla="*/ 2147483647 w 36"/>
              <a:gd name="T7" fmla="*/ 2147483647 h 24"/>
              <a:gd name="T8" fmla="*/ 0 w 3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21"/>
                </a:moveTo>
                <a:lnTo>
                  <a:pt x="6" y="23"/>
                </a:lnTo>
                <a:lnTo>
                  <a:pt x="35" y="0"/>
                </a:lnTo>
                <a:lnTo>
                  <a:pt x="9" y="16"/>
                </a:lnTo>
                <a:lnTo>
                  <a:pt x="0" y="2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Freeform 11"/>
          <p:cNvSpPr>
            <a:spLocks/>
          </p:cNvSpPr>
          <p:nvPr/>
        </p:nvSpPr>
        <p:spPr bwMode="auto">
          <a:xfrm>
            <a:off x="7099300" y="6383338"/>
            <a:ext cx="36513" cy="74612"/>
          </a:xfrm>
          <a:custGeom>
            <a:avLst/>
            <a:gdLst>
              <a:gd name="T0" fmla="*/ 0 w 26"/>
              <a:gd name="T1" fmla="*/ 2147483647 h 47"/>
              <a:gd name="T2" fmla="*/ 2147483647 w 26"/>
              <a:gd name="T3" fmla="*/ 2147483647 h 47"/>
              <a:gd name="T4" fmla="*/ 2147483647 w 26"/>
              <a:gd name="T5" fmla="*/ 0 h 47"/>
              <a:gd name="T6" fmla="*/ 2147483647 w 26"/>
              <a:gd name="T7" fmla="*/ 2147483647 h 47"/>
              <a:gd name="T8" fmla="*/ 0 w 2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7"/>
              <a:gd name="T17" fmla="*/ 26 w 2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7">
                <a:moveTo>
                  <a:pt x="0" y="46"/>
                </a:moveTo>
                <a:lnTo>
                  <a:pt x="12" y="31"/>
                </a:lnTo>
                <a:lnTo>
                  <a:pt x="25" y="0"/>
                </a:lnTo>
                <a:lnTo>
                  <a:pt x="17" y="14"/>
                </a:lnTo>
                <a:lnTo>
                  <a:pt x="0" y="4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>
            <a:off x="6140450" y="4640263"/>
            <a:ext cx="730250" cy="854075"/>
          </a:xfrm>
          <a:custGeom>
            <a:avLst/>
            <a:gdLst>
              <a:gd name="T0" fmla="*/ 0 w 518"/>
              <a:gd name="T1" fmla="*/ 2147483647 h 538"/>
              <a:gd name="T2" fmla="*/ 2147483647 w 518"/>
              <a:gd name="T3" fmla="*/ 2147483647 h 538"/>
              <a:gd name="T4" fmla="*/ 2147483647 w 518"/>
              <a:gd name="T5" fmla="*/ 2147483647 h 538"/>
              <a:gd name="T6" fmla="*/ 2147483647 w 518"/>
              <a:gd name="T7" fmla="*/ 2147483647 h 538"/>
              <a:gd name="T8" fmla="*/ 2147483647 w 518"/>
              <a:gd name="T9" fmla="*/ 2147483647 h 538"/>
              <a:gd name="T10" fmla="*/ 2147483647 w 518"/>
              <a:gd name="T11" fmla="*/ 2147483647 h 538"/>
              <a:gd name="T12" fmla="*/ 2147483647 w 518"/>
              <a:gd name="T13" fmla="*/ 2147483647 h 538"/>
              <a:gd name="T14" fmla="*/ 2147483647 w 518"/>
              <a:gd name="T15" fmla="*/ 2147483647 h 538"/>
              <a:gd name="T16" fmla="*/ 2147483647 w 518"/>
              <a:gd name="T17" fmla="*/ 2147483647 h 538"/>
              <a:gd name="T18" fmla="*/ 2147483647 w 518"/>
              <a:gd name="T19" fmla="*/ 2147483647 h 538"/>
              <a:gd name="T20" fmla="*/ 2147483647 w 518"/>
              <a:gd name="T21" fmla="*/ 2147483647 h 538"/>
              <a:gd name="T22" fmla="*/ 2147483647 w 518"/>
              <a:gd name="T23" fmla="*/ 2147483647 h 538"/>
              <a:gd name="T24" fmla="*/ 2147483647 w 518"/>
              <a:gd name="T25" fmla="*/ 2147483647 h 538"/>
              <a:gd name="T26" fmla="*/ 2147483647 w 518"/>
              <a:gd name="T27" fmla="*/ 2147483647 h 538"/>
              <a:gd name="T28" fmla="*/ 2147483647 w 518"/>
              <a:gd name="T29" fmla="*/ 2147483647 h 538"/>
              <a:gd name="T30" fmla="*/ 2147483647 w 518"/>
              <a:gd name="T31" fmla="*/ 2147483647 h 538"/>
              <a:gd name="T32" fmla="*/ 2147483647 w 518"/>
              <a:gd name="T33" fmla="*/ 2147483647 h 538"/>
              <a:gd name="T34" fmla="*/ 2147483647 w 518"/>
              <a:gd name="T35" fmla="*/ 2147483647 h 538"/>
              <a:gd name="T36" fmla="*/ 2147483647 w 518"/>
              <a:gd name="T37" fmla="*/ 2147483647 h 538"/>
              <a:gd name="T38" fmla="*/ 2147483647 w 518"/>
              <a:gd name="T39" fmla="*/ 2147483647 h 538"/>
              <a:gd name="T40" fmla="*/ 2147483647 w 518"/>
              <a:gd name="T41" fmla="*/ 2147483647 h 538"/>
              <a:gd name="T42" fmla="*/ 2147483647 w 518"/>
              <a:gd name="T43" fmla="*/ 2147483647 h 538"/>
              <a:gd name="T44" fmla="*/ 2147483647 w 518"/>
              <a:gd name="T45" fmla="*/ 2147483647 h 538"/>
              <a:gd name="T46" fmla="*/ 2147483647 w 518"/>
              <a:gd name="T47" fmla="*/ 2147483647 h 538"/>
              <a:gd name="T48" fmla="*/ 2147483647 w 518"/>
              <a:gd name="T49" fmla="*/ 2147483647 h 538"/>
              <a:gd name="T50" fmla="*/ 2147483647 w 518"/>
              <a:gd name="T51" fmla="*/ 2147483647 h 538"/>
              <a:gd name="T52" fmla="*/ 2147483647 w 518"/>
              <a:gd name="T53" fmla="*/ 2147483647 h 538"/>
              <a:gd name="T54" fmla="*/ 2147483647 w 518"/>
              <a:gd name="T55" fmla="*/ 2147483647 h 538"/>
              <a:gd name="T56" fmla="*/ 2147483647 w 518"/>
              <a:gd name="T57" fmla="*/ 2147483647 h 538"/>
              <a:gd name="T58" fmla="*/ 2147483647 w 518"/>
              <a:gd name="T59" fmla="*/ 2147483647 h 538"/>
              <a:gd name="T60" fmla="*/ 2147483647 w 518"/>
              <a:gd name="T61" fmla="*/ 2147483647 h 538"/>
              <a:gd name="T62" fmla="*/ 2147483647 w 518"/>
              <a:gd name="T63" fmla="*/ 2147483647 h 538"/>
              <a:gd name="T64" fmla="*/ 2147483647 w 518"/>
              <a:gd name="T65" fmla="*/ 2147483647 h 538"/>
              <a:gd name="T66" fmla="*/ 2147483647 w 518"/>
              <a:gd name="T67" fmla="*/ 2147483647 h 538"/>
              <a:gd name="T68" fmla="*/ 2147483647 w 518"/>
              <a:gd name="T69" fmla="*/ 2147483647 h 538"/>
              <a:gd name="T70" fmla="*/ 2147483647 w 518"/>
              <a:gd name="T71" fmla="*/ 2147483647 h 538"/>
              <a:gd name="T72" fmla="*/ 2147483647 w 518"/>
              <a:gd name="T73" fmla="*/ 2147483647 h 538"/>
              <a:gd name="T74" fmla="*/ 2147483647 w 518"/>
              <a:gd name="T75" fmla="*/ 2147483647 h 538"/>
              <a:gd name="T76" fmla="*/ 2147483647 w 518"/>
              <a:gd name="T77" fmla="*/ 2147483647 h 538"/>
              <a:gd name="T78" fmla="*/ 2147483647 w 518"/>
              <a:gd name="T79" fmla="*/ 2147483647 h 538"/>
              <a:gd name="T80" fmla="*/ 2147483647 w 518"/>
              <a:gd name="T81" fmla="*/ 0 h 538"/>
              <a:gd name="T82" fmla="*/ 2147483647 w 518"/>
              <a:gd name="T83" fmla="*/ 2147483647 h 538"/>
              <a:gd name="T84" fmla="*/ 0 w 518"/>
              <a:gd name="T85" fmla="*/ 2147483647 h 5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18"/>
              <a:gd name="T130" fmla="*/ 0 h 538"/>
              <a:gd name="T131" fmla="*/ 518 w 518"/>
              <a:gd name="T132" fmla="*/ 538 h 53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18" h="538">
                <a:moveTo>
                  <a:pt x="0" y="29"/>
                </a:moveTo>
                <a:lnTo>
                  <a:pt x="68" y="279"/>
                </a:lnTo>
                <a:lnTo>
                  <a:pt x="94" y="320"/>
                </a:lnTo>
                <a:lnTo>
                  <a:pt x="102" y="351"/>
                </a:lnTo>
                <a:lnTo>
                  <a:pt x="92" y="373"/>
                </a:lnTo>
                <a:lnTo>
                  <a:pt x="88" y="406"/>
                </a:lnTo>
                <a:lnTo>
                  <a:pt x="111" y="500"/>
                </a:lnTo>
                <a:lnTo>
                  <a:pt x="130" y="532"/>
                </a:lnTo>
                <a:lnTo>
                  <a:pt x="404" y="515"/>
                </a:lnTo>
                <a:lnTo>
                  <a:pt x="407" y="536"/>
                </a:lnTo>
                <a:lnTo>
                  <a:pt x="424" y="537"/>
                </a:lnTo>
                <a:lnTo>
                  <a:pt x="417" y="493"/>
                </a:lnTo>
                <a:lnTo>
                  <a:pt x="428" y="481"/>
                </a:lnTo>
                <a:lnTo>
                  <a:pt x="468" y="487"/>
                </a:lnTo>
                <a:lnTo>
                  <a:pt x="475" y="457"/>
                </a:lnTo>
                <a:lnTo>
                  <a:pt x="468" y="454"/>
                </a:lnTo>
                <a:lnTo>
                  <a:pt x="478" y="446"/>
                </a:lnTo>
                <a:lnTo>
                  <a:pt x="463" y="439"/>
                </a:lnTo>
                <a:lnTo>
                  <a:pt x="470" y="428"/>
                </a:lnTo>
                <a:lnTo>
                  <a:pt x="469" y="414"/>
                </a:lnTo>
                <a:lnTo>
                  <a:pt x="487" y="401"/>
                </a:lnTo>
                <a:lnTo>
                  <a:pt x="481" y="386"/>
                </a:lnTo>
                <a:lnTo>
                  <a:pt x="489" y="381"/>
                </a:lnTo>
                <a:lnTo>
                  <a:pt x="494" y="366"/>
                </a:lnTo>
                <a:lnTo>
                  <a:pt x="487" y="361"/>
                </a:lnTo>
                <a:lnTo>
                  <a:pt x="500" y="351"/>
                </a:lnTo>
                <a:lnTo>
                  <a:pt x="493" y="341"/>
                </a:lnTo>
                <a:lnTo>
                  <a:pt x="505" y="341"/>
                </a:lnTo>
                <a:lnTo>
                  <a:pt x="517" y="325"/>
                </a:lnTo>
                <a:lnTo>
                  <a:pt x="512" y="320"/>
                </a:lnTo>
                <a:lnTo>
                  <a:pt x="495" y="317"/>
                </a:lnTo>
                <a:lnTo>
                  <a:pt x="482" y="302"/>
                </a:lnTo>
                <a:lnTo>
                  <a:pt x="462" y="265"/>
                </a:lnTo>
                <a:lnTo>
                  <a:pt x="450" y="260"/>
                </a:lnTo>
                <a:lnTo>
                  <a:pt x="427" y="212"/>
                </a:lnTo>
                <a:lnTo>
                  <a:pt x="394" y="191"/>
                </a:lnTo>
                <a:lnTo>
                  <a:pt x="371" y="158"/>
                </a:lnTo>
                <a:lnTo>
                  <a:pt x="313" y="115"/>
                </a:lnTo>
                <a:lnTo>
                  <a:pt x="284" y="77"/>
                </a:lnTo>
                <a:lnTo>
                  <a:pt x="222" y="38"/>
                </a:lnTo>
                <a:lnTo>
                  <a:pt x="241" y="0"/>
                </a:lnTo>
                <a:lnTo>
                  <a:pt x="125" y="14"/>
                </a:lnTo>
                <a:lnTo>
                  <a:pt x="0" y="29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Freeform 13"/>
          <p:cNvSpPr>
            <a:spLocks/>
          </p:cNvSpPr>
          <p:nvPr/>
        </p:nvSpPr>
        <p:spPr bwMode="auto">
          <a:xfrm>
            <a:off x="5292725" y="3279775"/>
            <a:ext cx="528638" cy="1069975"/>
          </a:xfrm>
          <a:custGeom>
            <a:avLst/>
            <a:gdLst>
              <a:gd name="T0" fmla="*/ 0 w 375"/>
              <a:gd name="T1" fmla="*/ 2147483647 h 674"/>
              <a:gd name="T2" fmla="*/ 2147483647 w 375"/>
              <a:gd name="T3" fmla="*/ 2147483647 h 674"/>
              <a:gd name="T4" fmla="*/ 2147483647 w 375"/>
              <a:gd name="T5" fmla="*/ 2147483647 h 674"/>
              <a:gd name="T6" fmla="*/ 2147483647 w 375"/>
              <a:gd name="T7" fmla="*/ 2147483647 h 674"/>
              <a:gd name="T8" fmla="*/ 2147483647 w 375"/>
              <a:gd name="T9" fmla="*/ 2147483647 h 674"/>
              <a:gd name="T10" fmla="*/ 2147483647 w 375"/>
              <a:gd name="T11" fmla="*/ 2147483647 h 674"/>
              <a:gd name="T12" fmla="*/ 2147483647 w 375"/>
              <a:gd name="T13" fmla="*/ 2147483647 h 674"/>
              <a:gd name="T14" fmla="*/ 2147483647 w 375"/>
              <a:gd name="T15" fmla="*/ 2147483647 h 674"/>
              <a:gd name="T16" fmla="*/ 2147483647 w 375"/>
              <a:gd name="T17" fmla="*/ 2147483647 h 674"/>
              <a:gd name="T18" fmla="*/ 2147483647 w 375"/>
              <a:gd name="T19" fmla="*/ 0 h 674"/>
              <a:gd name="T20" fmla="*/ 2147483647 w 375"/>
              <a:gd name="T21" fmla="*/ 2147483647 h 674"/>
              <a:gd name="T22" fmla="*/ 2147483647 w 375"/>
              <a:gd name="T23" fmla="*/ 2147483647 h 674"/>
              <a:gd name="T24" fmla="*/ 2147483647 w 375"/>
              <a:gd name="T25" fmla="*/ 2147483647 h 674"/>
              <a:gd name="T26" fmla="*/ 2147483647 w 375"/>
              <a:gd name="T27" fmla="*/ 2147483647 h 674"/>
              <a:gd name="T28" fmla="*/ 2147483647 w 375"/>
              <a:gd name="T29" fmla="*/ 2147483647 h 674"/>
              <a:gd name="T30" fmla="*/ 2147483647 w 375"/>
              <a:gd name="T31" fmla="*/ 2147483647 h 674"/>
              <a:gd name="T32" fmla="*/ 2147483647 w 375"/>
              <a:gd name="T33" fmla="*/ 2147483647 h 674"/>
              <a:gd name="T34" fmla="*/ 2147483647 w 375"/>
              <a:gd name="T35" fmla="*/ 2147483647 h 674"/>
              <a:gd name="T36" fmla="*/ 2147483647 w 375"/>
              <a:gd name="T37" fmla="*/ 2147483647 h 674"/>
              <a:gd name="T38" fmla="*/ 2147483647 w 375"/>
              <a:gd name="T39" fmla="*/ 2147483647 h 674"/>
              <a:gd name="T40" fmla="*/ 2147483647 w 375"/>
              <a:gd name="T41" fmla="*/ 2147483647 h 674"/>
              <a:gd name="T42" fmla="*/ 2147483647 w 375"/>
              <a:gd name="T43" fmla="*/ 2147483647 h 674"/>
              <a:gd name="T44" fmla="*/ 2147483647 w 375"/>
              <a:gd name="T45" fmla="*/ 2147483647 h 674"/>
              <a:gd name="T46" fmla="*/ 2147483647 w 375"/>
              <a:gd name="T47" fmla="*/ 2147483647 h 674"/>
              <a:gd name="T48" fmla="*/ 2147483647 w 375"/>
              <a:gd name="T49" fmla="*/ 2147483647 h 674"/>
              <a:gd name="T50" fmla="*/ 2147483647 w 375"/>
              <a:gd name="T51" fmla="*/ 2147483647 h 674"/>
              <a:gd name="T52" fmla="*/ 2147483647 w 375"/>
              <a:gd name="T53" fmla="*/ 2147483647 h 674"/>
              <a:gd name="T54" fmla="*/ 2147483647 w 375"/>
              <a:gd name="T55" fmla="*/ 2147483647 h 674"/>
              <a:gd name="T56" fmla="*/ 2147483647 w 375"/>
              <a:gd name="T57" fmla="*/ 2147483647 h 674"/>
              <a:gd name="T58" fmla="*/ 2147483647 w 375"/>
              <a:gd name="T59" fmla="*/ 2147483647 h 674"/>
              <a:gd name="T60" fmla="*/ 2147483647 w 375"/>
              <a:gd name="T61" fmla="*/ 2147483647 h 674"/>
              <a:gd name="T62" fmla="*/ 2147483647 w 375"/>
              <a:gd name="T63" fmla="*/ 2147483647 h 674"/>
              <a:gd name="T64" fmla="*/ 2147483647 w 375"/>
              <a:gd name="T65" fmla="*/ 2147483647 h 674"/>
              <a:gd name="T66" fmla="*/ 2147483647 w 375"/>
              <a:gd name="T67" fmla="*/ 2147483647 h 674"/>
              <a:gd name="T68" fmla="*/ 2147483647 w 375"/>
              <a:gd name="T69" fmla="*/ 2147483647 h 674"/>
              <a:gd name="T70" fmla="*/ 2147483647 w 375"/>
              <a:gd name="T71" fmla="*/ 2147483647 h 674"/>
              <a:gd name="T72" fmla="*/ 2147483647 w 375"/>
              <a:gd name="T73" fmla="*/ 2147483647 h 674"/>
              <a:gd name="T74" fmla="*/ 2147483647 w 375"/>
              <a:gd name="T75" fmla="*/ 2147483647 h 674"/>
              <a:gd name="T76" fmla="*/ 0 w 375"/>
              <a:gd name="T77" fmla="*/ 2147483647 h 6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5"/>
              <a:gd name="T118" fmla="*/ 0 h 674"/>
              <a:gd name="T119" fmla="*/ 375 w 375"/>
              <a:gd name="T120" fmla="*/ 674 h 6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5" h="674">
                <a:moveTo>
                  <a:pt x="0" y="297"/>
                </a:moveTo>
                <a:lnTo>
                  <a:pt x="8" y="277"/>
                </a:lnTo>
                <a:lnTo>
                  <a:pt x="33" y="236"/>
                </a:lnTo>
                <a:lnTo>
                  <a:pt x="46" y="191"/>
                </a:lnTo>
                <a:lnTo>
                  <a:pt x="33" y="158"/>
                </a:lnTo>
                <a:lnTo>
                  <a:pt x="97" y="109"/>
                </a:lnTo>
                <a:lnTo>
                  <a:pt x="111" y="83"/>
                </a:lnTo>
                <a:lnTo>
                  <a:pt x="111" y="71"/>
                </a:lnTo>
                <a:lnTo>
                  <a:pt x="64" y="17"/>
                </a:lnTo>
                <a:lnTo>
                  <a:pt x="314" y="0"/>
                </a:lnTo>
                <a:lnTo>
                  <a:pt x="320" y="42"/>
                </a:lnTo>
                <a:lnTo>
                  <a:pt x="345" y="90"/>
                </a:lnTo>
                <a:lnTo>
                  <a:pt x="367" y="347"/>
                </a:lnTo>
                <a:lnTo>
                  <a:pt x="361" y="400"/>
                </a:lnTo>
                <a:lnTo>
                  <a:pt x="374" y="431"/>
                </a:lnTo>
                <a:lnTo>
                  <a:pt x="360" y="489"/>
                </a:lnTo>
                <a:lnTo>
                  <a:pt x="341" y="516"/>
                </a:lnTo>
                <a:lnTo>
                  <a:pt x="331" y="557"/>
                </a:lnTo>
                <a:lnTo>
                  <a:pt x="340" y="569"/>
                </a:lnTo>
                <a:lnTo>
                  <a:pt x="332" y="595"/>
                </a:lnTo>
                <a:lnTo>
                  <a:pt x="337" y="604"/>
                </a:lnTo>
                <a:lnTo>
                  <a:pt x="307" y="616"/>
                </a:lnTo>
                <a:lnTo>
                  <a:pt x="301" y="658"/>
                </a:lnTo>
                <a:lnTo>
                  <a:pt x="258" y="643"/>
                </a:lnTo>
                <a:lnTo>
                  <a:pt x="236" y="664"/>
                </a:lnTo>
                <a:lnTo>
                  <a:pt x="237" y="673"/>
                </a:lnTo>
                <a:lnTo>
                  <a:pt x="222" y="672"/>
                </a:lnTo>
                <a:lnTo>
                  <a:pt x="208" y="644"/>
                </a:lnTo>
                <a:lnTo>
                  <a:pt x="200" y="605"/>
                </a:lnTo>
                <a:lnTo>
                  <a:pt x="184" y="579"/>
                </a:lnTo>
                <a:lnTo>
                  <a:pt x="159" y="569"/>
                </a:lnTo>
                <a:lnTo>
                  <a:pt x="128" y="544"/>
                </a:lnTo>
                <a:lnTo>
                  <a:pt x="117" y="509"/>
                </a:lnTo>
                <a:lnTo>
                  <a:pt x="135" y="458"/>
                </a:lnTo>
                <a:lnTo>
                  <a:pt x="119" y="447"/>
                </a:lnTo>
                <a:lnTo>
                  <a:pt x="82" y="448"/>
                </a:lnTo>
                <a:lnTo>
                  <a:pt x="76" y="414"/>
                </a:lnTo>
                <a:lnTo>
                  <a:pt x="15" y="351"/>
                </a:lnTo>
                <a:lnTo>
                  <a:pt x="0" y="29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Freeform 14"/>
          <p:cNvSpPr>
            <a:spLocks/>
          </p:cNvSpPr>
          <p:nvPr/>
        </p:nvSpPr>
        <p:spPr bwMode="auto">
          <a:xfrm>
            <a:off x="4648200" y="3119438"/>
            <a:ext cx="801688" cy="601662"/>
          </a:xfrm>
          <a:custGeom>
            <a:avLst/>
            <a:gdLst>
              <a:gd name="T0" fmla="*/ 0 w 569"/>
              <a:gd name="T1" fmla="*/ 2147483647 h 379"/>
              <a:gd name="T2" fmla="*/ 0 w 569"/>
              <a:gd name="T3" fmla="*/ 2147483647 h 379"/>
              <a:gd name="T4" fmla="*/ 2147483647 w 569"/>
              <a:gd name="T5" fmla="*/ 2147483647 h 379"/>
              <a:gd name="T6" fmla="*/ 2147483647 w 569"/>
              <a:gd name="T7" fmla="*/ 2147483647 h 379"/>
              <a:gd name="T8" fmla="*/ 2147483647 w 569"/>
              <a:gd name="T9" fmla="*/ 2147483647 h 379"/>
              <a:gd name="T10" fmla="*/ 2147483647 w 569"/>
              <a:gd name="T11" fmla="*/ 2147483647 h 379"/>
              <a:gd name="T12" fmla="*/ 2147483647 w 569"/>
              <a:gd name="T13" fmla="*/ 2147483647 h 379"/>
              <a:gd name="T14" fmla="*/ 2147483647 w 569"/>
              <a:gd name="T15" fmla="*/ 2147483647 h 379"/>
              <a:gd name="T16" fmla="*/ 2147483647 w 569"/>
              <a:gd name="T17" fmla="*/ 2147483647 h 379"/>
              <a:gd name="T18" fmla="*/ 2147483647 w 569"/>
              <a:gd name="T19" fmla="*/ 2147483647 h 379"/>
              <a:gd name="T20" fmla="*/ 2147483647 w 569"/>
              <a:gd name="T21" fmla="*/ 2147483647 h 379"/>
              <a:gd name="T22" fmla="*/ 2147483647 w 569"/>
              <a:gd name="T23" fmla="*/ 2147483647 h 379"/>
              <a:gd name="T24" fmla="*/ 2147483647 w 569"/>
              <a:gd name="T25" fmla="*/ 2147483647 h 379"/>
              <a:gd name="T26" fmla="*/ 2147483647 w 569"/>
              <a:gd name="T27" fmla="*/ 2147483647 h 379"/>
              <a:gd name="T28" fmla="*/ 2147483647 w 569"/>
              <a:gd name="T29" fmla="*/ 2147483647 h 379"/>
              <a:gd name="T30" fmla="*/ 2147483647 w 569"/>
              <a:gd name="T31" fmla="*/ 2147483647 h 379"/>
              <a:gd name="T32" fmla="*/ 2147483647 w 569"/>
              <a:gd name="T33" fmla="*/ 2147483647 h 379"/>
              <a:gd name="T34" fmla="*/ 2147483647 w 569"/>
              <a:gd name="T35" fmla="*/ 2147483647 h 379"/>
              <a:gd name="T36" fmla="*/ 2147483647 w 569"/>
              <a:gd name="T37" fmla="*/ 2147483647 h 379"/>
              <a:gd name="T38" fmla="*/ 2147483647 w 569"/>
              <a:gd name="T39" fmla="*/ 2147483647 h 379"/>
              <a:gd name="T40" fmla="*/ 2147483647 w 569"/>
              <a:gd name="T41" fmla="*/ 2147483647 h 379"/>
              <a:gd name="T42" fmla="*/ 2147483647 w 569"/>
              <a:gd name="T43" fmla="*/ 0 h 379"/>
              <a:gd name="T44" fmla="*/ 2147483647 w 569"/>
              <a:gd name="T45" fmla="*/ 2147483647 h 379"/>
              <a:gd name="T46" fmla="*/ 0 w 569"/>
              <a:gd name="T47" fmla="*/ 2147483647 h 3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9"/>
              <a:gd name="T73" fmla="*/ 0 h 379"/>
              <a:gd name="T74" fmla="*/ 569 w 569"/>
              <a:gd name="T75" fmla="*/ 379 h 37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9" h="379">
                <a:moveTo>
                  <a:pt x="0" y="8"/>
                </a:moveTo>
                <a:lnTo>
                  <a:pt x="0" y="37"/>
                </a:lnTo>
                <a:lnTo>
                  <a:pt x="11" y="59"/>
                </a:lnTo>
                <a:lnTo>
                  <a:pt x="4" y="80"/>
                </a:lnTo>
                <a:lnTo>
                  <a:pt x="10" y="132"/>
                </a:lnTo>
                <a:lnTo>
                  <a:pt x="38" y="206"/>
                </a:lnTo>
                <a:lnTo>
                  <a:pt x="38" y="230"/>
                </a:lnTo>
                <a:lnTo>
                  <a:pt x="56" y="264"/>
                </a:lnTo>
                <a:lnTo>
                  <a:pt x="64" y="322"/>
                </a:lnTo>
                <a:lnTo>
                  <a:pt x="60" y="339"/>
                </a:lnTo>
                <a:lnTo>
                  <a:pt x="70" y="357"/>
                </a:lnTo>
                <a:lnTo>
                  <a:pt x="437" y="350"/>
                </a:lnTo>
                <a:lnTo>
                  <a:pt x="465" y="378"/>
                </a:lnTo>
                <a:lnTo>
                  <a:pt x="490" y="337"/>
                </a:lnTo>
                <a:lnTo>
                  <a:pt x="503" y="292"/>
                </a:lnTo>
                <a:lnTo>
                  <a:pt x="490" y="259"/>
                </a:lnTo>
                <a:lnTo>
                  <a:pt x="554" y="210"/>
                </a:lnTo>
                <a:lnTo>
                  <a:pt x="568" y="184"/>
                </a:lnTo>
                <a:lnTo>
                  <a:pt x="568" y="172"/>
                </a:lnTo>
                <a:lnTo>
                  <a:pt x="521" y="118"/>
                </a:lnTo>
                <a:lnTo>
                  <a:pt x="474" y="61"/>
                </a:lnTo>
                <a:lnTo>
                  <a:pt x="465" y="0"/>
                </a:lnTo>
                <a:lnTo>
                  <a:pt x="12" y="9"/>
                </a:lnTo>
                <a:lnTo>
                  <a:pt x="0" y="8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4984750" y="5130800"/>
            <a:ext cx="755650" cy="750888"/>
          </a:xfrm>
          <a:custGeom>
            <a:avLst/>
            <a:gdLst>
              <a:gd name="T0" fmla="*/ 2147483647 w 535"/>
              <a:gd name="T1" fmla="*/ 2147483647 h 473"/>
              <a:gd name="T2" fmla="*/ 2147483647 w 535"/>
              <a:gd name="T3" fmla="*/ 2147483647 h 473"/>
              <a:gd name="T4" fmla="*/ 2147483647 w 535"/>
              <a:gd name="T5" fmla="*/ 2147483647 h 473"/>
              <a:gd name="T6" fmla="*/ 2147483647 w 535"/>
              <a:gd name="T7" fmla="*/ 2147483647 h 473"/>
              <a:gd name="T8" fmla="*/ 2147483647 w 535"/>
              <a:gd name="T9" fmla="*/ 2147483647 h 473"/>
              <a:gd name="T10" fmla="*/ 2147483647 w 535"/>
              <a:gd name="T11" fmla="*/ 2147483647 h 473"/>
              <a:gd name="T12" fmla="*/ 2147483647 w 535"/>
              <a:gd name="T13" fmla="*/ 2147483647 h 473"/>
              <a:gd name="T14" fmla="*/ 2147483647 w 535"/>
              <a:gd name="T15" fmla="*/ 2147483647 h 473"/>
              <a:gd name="T16" fmla="*/ 2147483647 w 535"/>
              <a:gd name="T17" fmla="*/ 2147483647 h 473"/>
              <a:gd name="T18" fmla="*/ 2147483647 w 535"/>
              <a:gd name="T19" fmla="*/ 2147483647 h 473"/>
              <a:gd name="T20" fmla="*/ 2147483647 w 535"/>
              <a:gd name="T21" fmla="*/ 2147483647 h 473"/>
              <a:gd name="T22" fmla="*/ 2147483647 w 535"/>
              <a:gd name="T23" fmla="*/ 2147483647 h 473"/>
              <a:gd name="T24" fmla="*/ 2147483647 w 535"/>
              <a:gd name="T25" fmla="*/ 2147483647 h 473"/>
              <a:gd name="T26" fmla="*/ 2147483647 w 535"/>
              <a:gd name="T27" fmla="*/ 2147483647 h 473"/>
              <a:gd name="T28" fmla="*/ 2147483647 w 535"/>
              <a:gd name="T29" fmla="*/ 2147483647 h 473"/>
              <a:gd name="T30" fmla="*/ 2147483647 w 535"/>
              <a:gd name="T31" fmla="*/ 2147483647 h 473"/>
              <a:gd name="T32" fmla="*/ 2147483647 w 535"/>
              <a:gd name="T33" fmla="*/ 2147483647 h 473"/>
              <a:gd name="T34" fmla="*/ 2147483647 w 535"/>
              <a:gd name="T35" fmla="*/ 2147483647 h 473"/>
              <a:gd name="T36" fmla="*/ 2147483647 w 535"/>
              <a:gd name="T37" fmla="*/ 2147483647 h 473"/>
              <a:gd name="T38" fmla="*/ 2147483647 w 535"/>
              <a:gd name="T39" fmla="*/ 2147483647 h 473"/>
              <a:gd name="T40" fmla="*/ 2147483647 w 535"/>
              <a:gd name="T41" fmla="*/ 2147483647 h 473"/>
              <a:gd name="T42" fmla="*/ 2147483647 w 535"/>
              <a:gd name="T43" fmla="*/ 2147483647 h 473"/>
              <a:gd name="T44" fmla="*/ 2147483647 w 535"/>
              <a:gd name="T45" fmla="*/ 2147483647 h 473"/>
              <a:gd name="T46" fmla="*/ 2147483647 w 535"/>
              <a:gd name="T47" fmla="*/ 2147483647 h 473"/>
              <a:gd name="T48" fmla="*/ 2147483647 w 535"/>
              <a:gd name="T49" fmla="*/ 2147483647 h 473"/>
              <a:gd name="T50" fmla="*/ 2147483647 w 535"/>
              <a:gd name="T51" fmla="*/ 2147483647 h 473"/>
              <a:gd name="T52" fmla="*/ 2147483647 w 535"/>
              <a:gd name="T53" fmla="*/ 2147483647 h 473"/>
              <a:gd name="T54" fmla="*/ 2147483647 w 535"/>
              <a:gd name="T55" fmla="*/ 2147483647 h 473"/>
              <a:gd name="T56" fmla="*/ 2147483647 w 535"/>
              <a:gd name="T57" fmla="*/ 2147483647 h 473"/>
              <a:gd name="T58" fmla="*/ 2147483647 w 535"/>
              <a:gd name="T59" fmla="*/ 2147483647 h 473"/>
              <a:gd name="T60" fmla="*/ 2147483647 w 535"/>
              <a:gd name="T61" fmla="*/ 2147483647 h 473"/>
              <a:gd name="T62" fmla="*/ 2147483647 w 535"/>
              <a:gd name="T63" fmla="*/ 2147483647 h 473"/>
              <a:gd name="T64" fmla="*/ 2147483647 w 535"/>
              <a:gd name="T65" fmla="*/ 2147483647 h 473"/>
              <a:gd name="T66" fmla="*/ 2147483647 w 535"/>
              <a:gd name="T67" fmla="*/ 2147483647 h 473"/>
              <a:gd name="T68" fmla="*/ 2147483647 w 535"/>
              <a:gd name="T69" fmla="*/ 2147483647 h 473"/>
              <a:gd name="T70" fmla="*/ 2147483647 w 535"/>
              <a:gd name="T71" fmla="*/ 2147483647 h 473"/>
              <a:gd name="T72" fmla="*/ 2147483647 w 535"/>
              <a:gd name="T73" fmla="*/ 2147483647 h 473"/>
              <a:gd name="T74" fmla="*/ 2147483647 w 535"/>
              <a:gd name="T75" fmla="*/ 2147483647 h 473"/>
              <a:gd name="T76" fmla="*/ 2147483647 w 535"/>
              <a:gd name="T77" fmla="*/ 2147483647 h 473"/>
              <a:gd name="T78" fmla="*/ 2147483647 w 535"/>
              <a:gd name="T79" fmla="*/ 2147483647 h 473"/>
              <a:gd name="T80" fmla="*/ 2147483647 w 535"/>
              <a:gd name="T81" fmla="*/ 2147483647 h 473"/>
              <a:gd name="T82" fmla="*/ 2147483647 w 535"/>
              <a:gd name="T83" fmla="*/ 2147483647 h 473"/>
              <a:gd name="T84" fmla="*/ 2147483647 w 535"/>
              <a:gd name="T85" fmla="*/ 2147483647 h 473"/>
              <a:gd name="T86" fmla="*/ 2147483647 w 535"/>
              <a:gd name="T87" fmla="*/ 2147483647 h 473"/>
              <a:gd name="T88" fmla="*/ 2147483647 w 535"/>
              <a:gd name="T89" fmla="*/ 2147483647 h 473"/>
              <a:gd name="T90" fmla="*/ 2147483647 w 535"/>
              <a:gd name="T91" fmla="*/ 0 h 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5"/>
              <a:gd name="T139" fmla="*/ 0 h 473"/>
              <a:gd name="T140" fmla="*/ 535 w 535"/>
              <a:gd name="T141" fmla="*/ 473 h 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5" h="473">
                <a:moveTo>
                  <a:pt x="0" y="4"/>
                </a:moveTo>
                <a:lnTo>
                  <a:pt x="5" y="130"/>
                </a:lnTo>
                <a:lnTo>
                  <a:pt x="20" y="146"/>
                </a:lnTo>
                <a:lnTo>
                  <a:pt x="25" y="178"/>
                </a:lnTo>
                <a:lnTo>
                  <a:pt x="55" y="223"/>
                </a:lnTo>
                <a:lnTo>
                  <a:pt x="53" y="261"/>
                </a:lnTo>
                <a:lnTo>
                  <a:pt x="37" y="298"/>
                </a:lnTo>
                <a:lnTo>
                  <a:pt x="37" y="318"/>
                </a:lnTo>
                <a:lnTo>
                  <a:pt x="43" y="339"/>
                </a:lnTo>
                <a:lnTo>
                  <a:pt x="40" y="359"/>
                </a:lnTo>
                <a:lnTo>
                  <a:pt x="31" y="372"/>
                </a:lnTo>
                <a:lnTo>
                  <a:pt x="18" y="389"/>
                </a:lnTo>
                <a:lnTo>
                  <a:pt x="27" y="399"/>
                </a:lnTo>
                <a:lnTo>
                  <a:pt x="98" y="390"/>
                </a:lnTo>
                <a:lnTo>
                  <a:pt x="156" y="414"/>
                </a:lnTo>
                <a:lnTo>
                  <a:pt x="211" y="411"/>
                </a:lnTo>
                <a:lnTo>
                  <a:pt x="205" y="395"/>
                </a:lnTo>
                <a:lnTo>
                  <a:pt x="223" y="380"/>
                </a:lnTo>
                <a:lnTo>
                  <a:pt x="262" y="389"/>
                </a:lnTo>
                <a:lnTo>
                  <a:pt x="267" y="417"/>
                </a:lnTo>
                <a:lnTo>
                  <a:pt x="279" y="413"/>
                </a:lnTo>
                <a:lnTo>
                  <a:pt x="295" y="419"/>
                </a:lnTo>
                <a:lnTo>
                  <a:pt x="311" y="436"/>
                </a:lnTo>
                <a:lnTo>
                  <a:pt x="315" y="452"/>
                </a:lnTo>
                <a:lnTo>
                  <a:pt x="332" y="454"/>
                </a:lnTo>
                <a:lnTo>
                  <a:pt x="347" y="464"/>
                </a:lnTo>
                <a:lnTo>
                  <a:pt x="360" y="460"/>
                </a:lnTo>
                <a:lnTo>
                  <a:pt x="372" y="447"/>
                </a:lnTo>
                <a:lnTo>
                  <a:pt x="370" y="436"/>
                </a:lnTo>
                <a:lnTo>
                  <a:pt x="387" y="450"/>
                </a:lnTo>
                <a:lnTo>
                  <a:pt x="395" y="438"/>
                </a:lnTo>
                <a:lnTo>
                  <a:pt x="407" y="462"/>
                </a:lnTo>
                <a:lnTo>
                  <a:pt x="424" y="450"/>
                </a:lnTo>
                <a:lnTo>
                  <a:pt x="430" y="443"/>
                </a:lnTo>
                <a:lnTo>
                  <a:pt x="424" y="436"/>
                </a:lnTo>
                <a:lnTo>
                  <a:pt x="425" y="415"/>
                </a:lnTo>
                <a:lnTo>
                  <a:pt x="430" y="415"/>
                </a:lnTo>
                <a:lnTo>
                  <a:pt x="445" y="417"/>
                </a:lnTo>
                <a:lnTo>
                  <a:pt x="449" y="431"/>
                </a:lnTo>
                <a:lnTo>
                  <a:pt x="466" y="430"/>
                </a:lnTo>
                <a:lnTo>
                  <a:pt x="481" y="440"/>
                </a:lnTo>
                <a:lnTo>
                  <a:pt x="484" y="437"/>
                </a:lnTo>
                <a:lnTo>
                  <a:pt x="490" y="448"/>
                </a:lnTo>
                <a:lnTo>
                  <a:pt x="501" y="455"/>
                </a:lnTo>
                <a:lnTo>
                  <a:pt x="496" y="472"/>
                </a:lnTo>
                <a:lnTo>
                  <a:pt x="511" y="455"/>
                </a:lnTo>
                <a:lnTo>
                  <a:pt x="521" y="466"/>
                </a:lnTo>
                <a:lnTo>
                  <a:pt x="521" y="454"/>
                </a:lnTo>
                <a:lnTo>
                  <a:pt x="534" y="450"/>
                </a:lnTo>
                <a:lnTo>
                  <a:pt x="534" y="442"/>
                </a:lnTo>
                <a:lnTo>
                  <a:pt x="520" y="440"/>
                </a:lnTo>
                <a:lnTo>
                  <a:pt x="512" y="431"/>
                </a:lnTo>
                <a:lnTo>
                  <a:pt x="500" y="433"/>
                </a:lnTo>
                <a:lnTo>
                  <a:pt x="495" y="420"/>
                </a:lnTo>
                <a:lnTo>
                  <a:pt x="481" y="420"/>
                </a:lnTo>
                <a:lnTo>
                  <a:pt x="468" y="397"/>
                </a:lnTo>
                <a:lnTo>
                  <a:pt x="476" y="391"/>
                </a:lnTo>
                <a:lnTo>
                  <a:pt x="487" y="385"/>
                </a:lnTo>
                <a:lnTo>
                  <a:pt x="489" y="372"/>
                </a:lnTo>
                <a:lnTo>
                  <a:pt x="498" y="371"/>
                </a:lnTo>
                <a:lnTo>
                  <a:pt x="512" y="358"/>
                </a:lnTo>
                <a:lnTo>
                  <a:pt x="508" y="353"/>
                </a:lnTo>
                <a:lnTo>
                  <a:pt x="508" y="329"/>
                </a:lnTo>
                <a:lnTo>
                  <a:pt x="493" y="341"/>
                </a:lnTo>
                <a:lnTo>
                  <a:pt x="476" y="344"/>
                </a:lnTo>
                <a:lnTo>
                  <a:pt x="464" y="364"/>
                </a:lnTo>
                <a:lnTo>
                  <a:pt x="441" y="353"/>
                </a:lnTo>
                <a:lnTo>
                  <a:pt x="445" y="345"/>
                </a:lnTo>
                <a:lnTo>
                  <a:pt x="455" y="341"/>
                </a:lnTo>
                <a:lnTo>
                  <a:pt x="455" y="345"/>
                </a:lnTo>
                <a:lnTo>
                  <a:pt x="461" y="332"/>
                </a:lnTo>
                <a:lnTo>
                  <a:pt x="453" y="337"/>
                </a:lnTo>
                <a:lnTo>
                  <a:pt x="449" y="331"/>
                </a:lnTo>
                <a:lnTo>
                  <a:pt x="447" y="337"/>
                </a:lnTo>
                <a:lnTo>
                  <a:pt x="437" y="332"/>
                </a:lnTo>
                <a:lnTo>
                  <a:pt x="427" y="345"/>
                </a:lnTo>
                <a:lnTo>
                  <a:pt x="412" y="349"/>
                </a:lnTo>
                <a:lnTo>
                  <a:pt x="381" y="341"/>
                </a:lnTo>
                <a:lnTo>
                  <a:pt x="380" y="334"/>
                </a:lnTo>
                <a:lnTo>
                  <a:pt x="398" y="308"/>
                </a:lnTo>
                <a:lnTo>
                  <a:pt x="415" y="308"/>
                </a:lnTo>
                <a:lnTo>
                  <a:pt x="427" y="319"/>
                </a:lnTo>
                <a:lnTo>
                  <a:pt x="472" y="328"/>
                </a:lnTo>
                <a:lnTo>
                  <a:pt x="438" y="271"/>
                </a:lnTo>
                <a:lnTo>
                  <a:pt x="445" y="231"/>
                </a:lnTo>
                <a:lnTo>
                  <a:pt x="252" y="239"/>
                </a:lnTo>
                <a:lnTo>
                  <a:pt x="254" y="217"/>
                </a:lnTo>
                <a:lnTo>
                  <a:pt x="275" y="150"/>
                </a:lnTo>
                <a:lnTo>
                  <a:pt x="309" y="106"/>
                </a:lnTo>
                <a:lnTo>
                  <a:pt x="298" y="93"/>
                </a:lnTo>
                <a:lnTo>
                  <a:pt x="302" y="50"/>
                </a:lnTo>
                <a:lnTo>
                  <a:pt x="285" y="0"/>
                </a:lnTo>
                <a:lnTo>
                  <a:pt x="0" y="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5373688" y="2339975"/>
            <a:ext cx="773112" cy="447675"/>
          </a:xfrm>
          <a:custGeom>
            <a:avLst/>
            <a:gdLst>
              <a:gd name="T0" fmla="*/ 2147483647 w 546"/>
              <a:gd name="T1" fmla="*/ 2147483647 h 282"/>
              <a:gd name="T2" fmla="*/ 2147483647 w 546"/>
              <a:gd name="T3" fmla="*/ 2147483647 h 282"/>
              <a:gd name="T4" fmla="*/ 2147483647 w 546"/>
              <a:gd name="T5" fmla="*/ 2147483647 h 282"/>
              <a:gd name="T6" fmla="*/ 2147483647 w 546"/>
              <a:gd name="T7" fmla="*/ 2147483647 h 282"/>
              <a:gd name="T8" fmla="*/ 2147483647 w 546"/>
              <a:gd name="T9" fmla="*/ 2147483647 h 282"/>
              <a:gd name="T10" fmla="*/ 2147483647 w 546"/>
              <a:gd name="T11" fmla="*/ 2147483647 h 282"/>
              <a:gd name="T12" fmla="*/ 2147483647 w 546"/>
              <a:gd name="T13" fmla="*/ 2147483647 h 282"/>
              <a:gd name="T14" fmla="*/ 2147483647 w 546"/>
              <a:gd name="T15" fmla="*/ 2147483647 h 282"/>
              <a:gd name="T16" fmla="*/ 2147483647 w 546"/>
              <a:gd name="T17" fmla="*/ 2147483647 h 282"/>
              <a:gd name="T18" fmla="*/ 2147483647 w 546"/>
              <a:gd name="T19" fmla="*/ 2147483647 h 282"/>
              <a:gd name="T20" fmla="*/ 2147483647 w 546"/>
              <a:gd name="T21" fmla="*/ 2147483647 h 282"/>
              <a:gd name="T22" fmla="*/ 2147483647 w 546"/>
              <a:gd name="T23" fmla="*/ 2147483647 h 282"/>
              <a:gd name="T24" fmla="*/ 2147483647 w 546"/>
              <a:gd name="T25" fmla="*/ 2147483647 h 282"/>
              <a:gd name="T26" fmla="*/ 2147483647 w 546"/>
              <a:gd name="T27" fmla="*/ 2147483647 h 282"/>
              <a:gd name="T28" fmla="*/ 2147483647 w 546"/>
              <a:gd name="T29" fmla="*/ 2147483647 h 282"/>
              <a:gd name="T30" fmla="*/ 2147483647 w 546"/>
              <a:gd name="T31" fmla="*/ 2147483647 h 282"/>
              <a:gd name="T32" fmla="*/ 2147483647 w 546"/>
              <a:gd name="T33" fmla="*/ 2147483647 h 282"/>
              <a:gd name="T34" fmla="*/ 2147483647 w 546"/>
              <a:gd name="T35" fmla="*/ 2147483647 h 282"/>
              <a:gd name="T36" fmla="*/ 2147483647 w 546"/>
              <a:gd name="T37" fmla="*/ 2147483647 h 282"/>
              <a:gd name="T38" fmla="*/ 2147483647 w 546"/>
              <a:gd name="T39" fmla="*/ 2147483647 h 282"/>
              <a:gd name="T40" fmla="*/ 2147483647 w 546"/>
              <a:gd name="T41" fmla="*/ 2147483647 h 282"/>
              <a:gd name="T42" fmla="*/ 2147483647 w 546"/>
              <a:gd name="T43" fmla="*/ 2147483647 h 282"/>
              <a:gd name="T44" fmla="*/ 2147483647 w 546"/>
              <a:gd name="T45" fmla="*/ 2147483647 h 282"/>
              <a:gd name="T46" fmla="*/ 2147483647 w 546"/>
              <a:gd name="T47" fmla="*/ 2147483647 h 282"/>
              <a:gd name="T48" fmla="*/ 2147483647 w 546"/>
              <a:gd name="T49" fmla="*/ 2147483647 h 282"/>
              <a:gd name="T50" fmla="*/ 2147483647 w 546"/>
              <a:gd name="T51" fmla="*/ 2147483647 h 282"/>
              <a:gd name="T52" fmla="*/ 2147483647 w 546"/>
              <a:gd name="T53" fmla="*/ 2147483647 h 282"/>
              <a:gd name="T54" fmla="*/ 2147483647 w 546"/>
              <a:gd name="T55" fmla="*/ 2147483647 h 282"/>
              <a:gd name="T56" fmla="*/ 2147483647 w 546"/>
              <a:gd name="T57" fmla="*/ 2147483647 h 282"/>
              <a:gd name="T58" fmla="*/ 2147483647 w 546"/>
              <a:gd name="T59" fmla="*/ 2147483647 h 282"/>
              <a:gd name="T60" fmla="*/ 2147483647 w 546"/>
              <a:gd name="T61" fmla="*/ 2147483647 h 282"/>
              <a:gd name="T62" fmla="*/ 2147483647 w 546"/>
              <a:gd name="T63" fmla="*/ 0 h 282"/>
              <a:gd name="T64" fmla="*/ 2147483647 w 546"/>
              <a:gd name="T65" fmla="*/ 2147483647 h 282"/>
              <a:gd name="T66" fmla="*/ 2147483647 w 546"/>
              <a:gd name="T67" fmla="*/ 2147483647 h 282"/>
              <a:gd name="T68" fmla="*/ 2147483647 w 546"/>
              <a:gd name="T69" fmla="*/ 2147483647 h 282"/>
              <a:gd name="T70" fmla="*/ 2147483647 w 546"/>
              <a:gd name="T71" fmla="*/ 2147483647 h 282"/>
              <a:gd name="T72" fmla="*/ 2147483647 w 546"/>
              <a:gd name="T73" fmla="*/ 2147483647 h 282"/>
              <a:gd name="T74" fmla="*/ 0 w 546"/>
              <a:gd name="T75" fmla="*/ 2147483647 h 2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6"/>
              <a:gd name="T115" fmla="*/ 0 h 282"/>
              <a:gd name="T116" fmla="*/ 546 w 546"/>
              <a:gd name="T117" fmla="*/ 282 h 2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6" h="282">
                <a:moveTo>
                  <a:pt x="0" y="121"/>
                </a:moveTo>
                <a:lnTo>
                  <a:pt x="43" y="151"/>
                </a:lnTo>
                <a:lnTo>
                  <a:pt x="148" y="179"/>
                </a:lnTo>
                <a:lnTo>
                  <a:pt x="195" y="184"/>
                </a:lnTo>
                <a:lnTo>
                  <a:pt x="202" y="201"/>
                </a:lnTo>
                <a:lnTo>
                  <a:pt x="222" y="207"/>
                </a:lnTo>
                <a:lnTo>
                  <a:pt x="248" y="281"/>
                </a:lnTo>
                <a:lnTo>
                  <a:pt x="272" y="223"/>
                </a:lnTo>
                <a:lnTo>
                  <a:pt x="277" y="210"/>
                </a:lnTo>
                <a:lnTo>
                  <a:pt x="284" y="202"/>
                </a:lnTo>
                <a:lnTo>
                  <a:pt x="284" y="193"/>
                </a:lnTo>
                <a:lnTo>
                  <a:pt x="293" y="178"/>
                </a:lnTo>
                <a:lnTo>
                  <a:pt x="296" y="179"/>
                </a:lnTo>
                <a:lnTo>
                  <a:pt x="293" y="188"/>
                </a:lnTo>
                <a:lnTo>
                  <a:pt x="294" y="203"/>
                </a:lnTo>
                <a:lnTo>
                  <a:pt x="303" y="200"/>
                </a:lnTo>
                <a:lnTo>
                  <a:pt x="309" y="182"/>
                </a:lnTo>
                <a:lnTo>
                  <a:pt x="321" y="184"/>
                </a:lnTo>
                <a:lnTo>
                  <a:pt x="327" y="176"/>
                </a:lnTo>
                <a:lnTo>
                  <a:pt x="329" y="180"/>
                </a:lnTo>
                <a:lnTo>
                  <a:pt x="316" y="207"/>
                </a:lnTo>
                <a:lnTo>
                  <a:pt x="325" y="210"/>
                </a:lnTo>
                <a:lnTo>
                  <a:pt x="333" y="194"/>
                </a:lnTo>
                <a:lnTo>
                  <a:pt x="345" y="188"/>
                </a:lnTo>
                <a:lnTo>
                  <a:pt x="352" y="168"/>
                </a:lnTo>
                <a:lnTo>
                  <a:pt x="383" y="163"/>
                </a:lnTo>
                <a:lnTo>
                  <a:pt x="398" y="161"/>
                </a:lnTo>
                <a:lnTo>
                  <a:pt x="422" y="144"/>
                </a:lnTo>
                <a:lnTo>
                  <a:pt x="457" y="150"/>
                </a:lnTo>
                <a:lnTo>
                  <a:pt x="480" y="166"/>
                </a:lnTo>
                <a:lnTo>
                  <a:pt x="482" y="145"/>
                </a:lnTo>
                <a:lnTo>
                  <a:pt x="494" y="145"/>
                </a:lnTo>
                <a:lnTo>
                  <a:pt x="523" y="147"/>
                </a:lnTo>
                <a:lnTo>
                  <a:pt x="545" y="140"/>
                </a:lnTo>
                <a:lnTo>
                  <a:pt x="516" y="122"/>
                </a:lnTo>
                <a:lnTo>
                  <a:pt x="509" y="92"/>
                </a:lnTo>
                <a:lnTo>
                  <a:pt x="485" y="97"/>
                </a:lnTo>
                <a:lnTo>
                  <a:pt x="477" y="92"/>
                </a:lnTo>
                <a:lnTo>
                  <a:pt x="467" y="97"/>
                </a:lnTo>
                <a:lnTo>
                  <a:pt x="454" y="94"/>
                </a:lnTo>
                <a:lnTo>
                  <a:pt x="447" y="93"/>
                </a:lnTo>
                <a:lnTo>
                  <a:pt x="444" y="77"/>
                </a:lnTo>
                <a:lnTo>
                  <a:pt x="449" y="59"/>
                </a:lnTo>
                <a:lnTo>
                  <a:pt x="426" y="64"/>
                </a:lnTo>
                <a:lnTo>
                  <a:pt x="404" y="76"/>
                </a:lnTo>
                <a:lnTo>
                  <a:pt x="348" y="83"/>
                </a:lnTo>
                <a:lnTo>
                  <a:pt x="314" y="116"/>
                </a:lnTo>
                <a:lnTo>
                  <a:pt x="306" y="110"/>
                </a:lnTo>
                <a:lnTo>
                  <a:pt x="296" y="114"/>
                </a:lnTo>
                <a:lnTo>
                  <a:pt x="282" y="104"/>
                </a:lnTo>
                <a:lnTo>
                  <a:pt x="273" y="108"/>
                </a:lnTo>
                <a:lnTo>
                  <a:pt x="253" y="112"/>
                </a:lnTo>
                <a:lnTo>
                  <a:pt x="226" y="73"/>
                </a:lnTo>
                <a:lnTo>
                  <a:pt x="193" y="68"/>
                </a:lnTo>
                <a:lnTo>
                  <a:pt x="183" y="69"/>
                </a:lnTo>
                <a:lnTo>
                  <a:pt x="177" y="78"/>
                </a:lnTo>
                <a:lnTo>
                  <a:pt x="182" y="61"/>
                </a:lnTo>
                <a:lnTo>
                  <a:pt x="168" y="74"/>
                </a:lnTo>
                <a:lnTo>
                  <a:pt x="161" y="87"/>
                </a:lnTo>
                <a:lnTo>
                  <a:pt x="162" y="65"/>
                </a:lnTo>
                <a:lnTo>
                  <a:pt x="177" y="34"/>
                </a:lnTo>
                <a:lnTo>
                  <a:pt x="197" y="10"/>
                </a:lnTo>
                <a:lnTo>
                  <a:pt x="215" y="4"/>
                </a:lnTo>
                <a:lnTo>
                  <a:pt x="212" y="0"/>
                </a:lnTo>
                <a:lnTo>
                  <a:pt x="180" y="2"/>
                </a:lnTo>
                <a:lnTo>
                  <a:pt x="161" y="13"/>
                </a:lnTo>
                <a:lnTo>
                  <a:pt x="154" y="24"/>
                </a:lnTo>
                <a:lnTo>
                  <a:pt x="130" y="43"/>
                </a:lnTo>
                <a:lnTo>
                  <a:pt x="119" y="60"/>
                </a:lnTo>
                <a:lnTo>
                  <a:pt x="101" y="65"/>
                </a:lnTo>
                <a:lnTo>
                  <a:pt x="95" y="76"/>
                </a:lnTo>
                <a:lnTo>
                  <a:pt x="83" y="81"/>
                </a:lnTo>
                <a:lnTo>
                  <a:pt x="51" y="87"/>
                </a:lnTo>
                <a:lnTo>
                  <a:pt x="43" y="94"/>
                </a:lnTo>
                <a:lnTo>
                  <a:pt x="28" y="109"/>
                </a:lnTo>
                <a:lnTo>
                  <a:pt x="0" y="12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Freeform 17"/>
          <p:cNvSpPr>
            <a:spLocks/>
          </p:cNvSpPr>
          <p:nvPr/>
        </p:nvSpPr>
        <p:spPr bwMode="auto">
          <a:xfrm>
            <a:off x="5867400" y="2616200"/>
            <a:ext cx="520700" cy="793750"/>
          </a:xfrm>
          <a:custGeom>
            <a:avLst/>
            <a:gdLst>
              <a:gd name="T0" fmla="*/ 0 w 367"/>
              <a:gd name="T1" fmla="*/ 2147483647 h 500"/>
              <a:gd name="T2" fmla="*/ 2147483647 w 367"/>
              <a:gd name="T3" fmla="*/ 2147483647 h 500"/>
              <a:gd name="T4" fmla="*/ 2147483647 w 367"/>
              <a:gd name="T5" fmla="*/ 2147483647 h 500"/>
              <a:gd name="T6" fmla="*/ 2147483647 w 367"/>
              <a:gd name="T7" fmla="*/ 2147483647 h 500"/>
              <a:gd name="T8" fmla="*/ 2147483647 w 367"/>
              <a:gd name="T9" fmla="*/ 2147483647 h 500"/>
              <a:gd name="T10" fmla="*/ 2147483647 w 367"/>
              <a:gd name="T11" fmla="*/ 2147483647 h 500"/>
              <a:gd name="T12" fmla="*/ 2147483647 w 367"/>
              <a:gd name="T13" fmla="*/ 2147483647 h 500"/>
              <a:gd name="T14" fmla="*/ 2147483647 w 367"/>
              <a:gd name="T15" fmla="*/ 2147483647 h 500"/>
              <a:gd name="T16" fmla="*/ 2147483647 w 367"/>
              <a:gd name="T17" fmla="*/ 2147483647 h 500"/>
              <a:gd name="T18" fmla="*/ 2147483647 w 367"/>
              <a:gd name="T19" fmla="*/ 2147483647 h 500"/>
              <a:gd name="T20" fmla="*/ 2147483647 w 367"/>
              <a:gd name="T21" fmla="*/ 2147483647 h 500"/>
              <a:gd name="T22" fmla="*/ 2147483647 w 367"/>
              <a:gd name="T23" fmla="*/ 2147483647 h 500"/>
              <a:gd name="T24" fmla="*/ 2147483647 w 367"/>
              <a:gd name="T25" fmla="*/ 2147483647 h 500"/>
              <a:gd name="T26" fmla="*/ 2147483647 w 367"/>
              <a:gd name="T27" fmla="*/ 2147483647 h 500"/>
              <a:gd name="T28" fmla="*/ 2147483647 w 367"/>
              <a:gd name="T29" fmla="*/ 2147483647 h 500"/>
              <a:gd name="T30" fmla="*/ 2147483647 w 367"/>
              <a:gd name="T31" fmla="*/ 2147483647 h 500"/>
              <a:gd name="T32" fmla="*/ 2147483647 w 367"/>
              <a:gd name="T33" fmla="*/ 2147483647 h 500"/>
              <a:gd name="T34" fmla="*/ 2147483647 w 367"/>
              <a:gd name="T35" fmla="*/ 2147483647 h 500"/>
              <a:gd name="T36" fmla="*/ 2147483647 w 367"/>
              <a:gd name="T37" fmla="*/ 2147483647 h 500"/>
              <a:gd name="T38" fmla="*/ 2147483647 w 367"/>
              <a:gd name="T39" fmla="*/ 2147483647 h 500"/>
              <a:gd name="T40" fmla="*/ 2147483647 w 367"/>
              <a:gd name="T41" fmla="*/ 2147483647 h 500"/>
              <a:gd name="T42" fmla="*/ 2147483647 w 367"/>
              <a:gd name="T43" fmla="*/ 2147483647 h 500"/>
              <a:gd name="T44" fmla="*/ 2147483647 w 367"/>
              <a:gd name="T45" fmla="*/ 2147483647 h 500"/>
              <a:gd name="T46" fmla="*/ 2147483647 w 367"/>
              <a:gd name="T47" fmla="*/ 2147483647 h 500"/>
              <a:gd name="T48" fmla="*/ 2147483647 w 367"/>
              <a:gd name="T49" fmla="*/ 0 h 500"/>
              <a:gd name="T50" fmla="*/ 2147483647 w 367"/>
              <a:gd name="T51" fmla="*/ 2147483647 h 500"/>
              <a:gd name="T52" fmla="*/ 2147483647 w 367"/>
              <a:gd name="T53" fmla="*/ 2147483647 h 500"/>
              <a:gd name="T54" fmla="*/ 2147483647 w 367"/>
              <a:gd name="T55" fmla="*/ 2147483647 h 500"/>
              <a:gd name="T56" fmla="*/ 2147483647 w 367"/>
              <a:gd name="T57" fmla="*/ 2147483647 h 500"/>
              <a:gd name="T58" fmla="*/ 2147483647 w 367"/>
              <a:gd name="T59" fmla="*/ 2147483647 h 500"/>
              <a:gd name="T60" fmla="*/ 2147483647 w 367"/>
              <a:gd name="T61" fmla="*/ 2147483647 h 500"/>
              <a:gd name="T62" fmla="*/ 2147483647 w 367"/>
              <a:gd name="T63" fmla="*/ 2147483647 h 500"/>
              <a:gd name="T64" fmla="*/ 2147483647 w 367"/>
              <a:gd name="T65" fmla="*/ 2147483647 h 500"/>
              <a:gd name="T66" fmla="*/ 2147483647 w 367"/>
              <a:gd name="T67" fmla="*/ 2147483647 h 500"/>
              <a:gd name="T68" fmla="*/ 2147483647 w 367"/>
              <a:gd name="T69" fmla="*/ 2147483647 h 500"/>
              <a:gd name="T70" fmla="*/ 2147483647 w 367"/>
              <a:gd name="T71" fmla="*/ 2147483647 h 500"/>
              <a:gd name="T72" fmla="*/ 2147483647 w 367"/>
              <a:gd name="T73" fmla="*/ 2147483647 h 500"/>
              <a:gd name="T74" fmla="*/ 2147483647 w 367"/>
              <a:gd name="T75" fmla="*/ 2147483647 h 500"/>
              <a:gd name="T76" fmla="*/ 2147483647 w 367"/>
              <a:gd name="T77" fmla="*/ 2147483647 h 500"/>
              <a:gd name="T78" fmla="*/ 2147483647 w 367"/>
              <a:gd name="T79" fmla="*/ 2147483647 h 500"/>
              <a:gd name="T80" fmla="*/ 2147483647 w 367"/>
              <a:gd name="T81" fmla="*/ 2147483647 h 500"/>
              <a:gd name="T82" fmla="*/ 2147483647 w 367"/>
              <a:gd name="T83" fmla="*/ 2147483647 h 500"/>
              <a:gd name="T84" fmla="*/ 2147483647 w 367"/>
              <a:gd name="T85" fmla="*/ 2147483647 h 500"/>
              <a:gd name="T86" fmla="*/ 2147483647 w 367"/>
              <a:gd name="T87" fmla="*/ 2147483647 h 500"/>
              <a:gd name="T88" fmla="*/ 2147483647 w 367"/>
              <a:gd name="T89" fmla="*/ 2147483647 h 500"/>
              <a:gd name="T90" fmla="*/ 2147483647 w 367"/>
              <a:gd name="T91" fmla="*/ 2147483647 h 500"/>
              <a:gd name="T92" fmla="*/ 2147483647 w 367"/>
              <a:gd name="T93" fmla="*/ 2147483647 h 500"/>
              <a:gd name="T94" fmla="*/ 2147483647 w 367"/>
              <a:gd name="T95" fmla="*/ 2147483647 h 500"/>
              <a:gd name="T96" fmla="*/ 2147483647 w 367"/>
              <a:gd name="T97" fmla="*/ 2147483647 h 500"/>
              <a:gd name="T98" fmla="*/ 2147483647 w 367"/>
              <a:gd name="T99" fmla="*/ 2147483647 h 500"/>
              <a:gd name="T100" fmla="*/ 2147483647 w 367"/>
              <a:gd name="T101" fmla="*/ 2147483647 h 500"/>
              <a:gd name="T102" fmla="*/ 2147483647 w 367"/>
              <a:gd name="T103" fmla="*/ 2147483647 h 500"/>
              <a:gd name="T104" fmla="*/ 2147483647 w 367"/>
              <a:gd name="T105" fmla="*/ 2147483647 h 500"/>
              <a:gd name="T106" fmla="*/ 2147483647 w 367"/>
              <a:gd name="T107" fmla="*/ 2147483647 h 500"/>
              <a:gd name="T108" fmla="*/ 2147483647 w 367"/>
              <a:gd name="T109" fmla="*/ 2147483647 h 500"/>
              <a:gd name="T110" fmla="*/ 2147483647 w 367"/>
              <a:gd name="T111" fmla="*/ 2147483647 h 500"/>
              <a:gd name="T112" fmla="*/ 2147483647 w 367"/>
              <a:gd name="T113" fmla="*/ 2147483647 h 500"/>
              <a:gd name="T114" fmla="*/ 2147483647 w 367"/>
              <a:gd name="T115" fmla="*/ 2147483647 h 500"/>
              <a:gd name="T116" fmla="*/ 2147483647 w 367"/>
              <a:gd name="T117" fmla="*/ 2147483647 h 500"/>
              <a:gd name="T118" fmla="*/ 2147483647 w 367"/>
              <a:gd name="T119" fmla="*/ 2147483647 h 500"/>
              <a:gd name="T120" fmla="*/ 2147483647 w 367"/>
              <a:gd name="T121" fmla="*/ 2147483647 h 500"/>
              <a:gd name="T122" fmla="*/ 0 w 367"/>
              <a:gd name="T123" fmla="*/ 2147483647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"/>
              <a:gd name="T187" fmla="*/ 0 h 500"/>
              <a:gd name="T188" fmla="*/ 367 w 367"/>
              <a:gd name="T189" fmla="*/ 500 h 5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" h="500">
                <a:moveTo>
                  <a:pt x="0" y="499"/>
                </a:moveTo>
                <a:lnTo>
                  <a:pt x="34" y="439"/>
                </a:lnTo>
                <a:lnTo>
                  <a:pt x="41" y="417"/>
                </a:lnTo>
                <a:lnTo>
                  <a:pt x="44" y="373"/>
                </a:lnTo>
                <a:lnTo>
                  <a:pt x="35" y="332"/>
                </a:lnTo>
                <a:lnTo>
                  <a:pt x="14" y="293"/>
                </a:lnTo>
                <a:lnTo>
                  <a:pt x="5" y="270"/>
                </a:lnTo>
                <a:lnTo>
                  <a:pt x="10" y="250"/>
                </a:lnTo>
                <a:lnTo>
                  <a:pt x="2" y="225"/>
                </a:lnTo>
                <a:lnTo>
                  <a:pt x="12" y="207"/>
                </a:lnTo>
                <a:lnTo>
                  <a:pt x="21" y="164"/>
                </a:lnTo>
                <a:lnTo>
                  <a:pt x="19" y="144"/>
                </a:lnTo>
                <a:lnTo>
                  <a:pt x="32" y="131"/>
                </a:lnTo>
                <a:lnTo>
                  <a:pt x="30" y="116"/>
                </a:lnTo>
                <a:lnTo>
                  <a:pt x="52" y="107"/>
                </a:lnTo>
                <a:lnTo>
                  <a:pt x="71" y="76"/>
                </a:lnTo>
                <a:lnTo>
                  <a:pt x="68" y="126"/>
                </a:lnTo>
                <a:lnTo>
                  <a:pt x="83" y="116"/>
                </a:lnTo>
                <a:lnTo>
                  <a:pt x="83" y="74"/>
                </a:lnTo>
                <a:lnTo>
                  <a:pt x="104" y="51"/>
                </a:lnTo>
                <a:lnTo>
                  <a:pt x="118" y="49"/>
                </a:lnTo>
                <a:lnTo>
                  <a:pt x="107" y="41"/>
                </a:lnTo>
                <a:lnTo>
                  <a:pt x="102" y="27"/>
                </a:lnTo>
                <a:lnTo>
                  <a:pt x="110" y="6"/>
                </a:lnTo>
                <a:lnTo>
                  <a:pt x="129" y="0"/>
                </a:lnTo>
                <a:lnTo>
                  <a:pt x="173" y="12"/>
                </a:lnTo>
                <a:lnTo>
                  <a:pt x="188" y="28"/>
                </a:lnTo>
                <a:lnTo>
                  <a:pt x="238" y="39"/>
                </a:lnTo>
                <a:lnTo>
                  <a:pt x="248" y="54"/>
                </a:lnTo>
                <a:lnTo>
                  <a:pt x="263" y="72"/>
                </a:lnTo>
                <a:lnTo>
                  <a:pt x="249" y="72"/>
                </a:lnTo>
                <a:lnTo>
                  <a:pt x="248" y="83"/>
                </a:lnTo>
                <a:lnTo>
                  <a:pt x="264" y="102"/>
                </a:lnTo>
                <a:lnTo>
                  <a:pt x="267" y="136"/>
                </a:lnTo>
                <a:lnTo>
                  <a:pt x="267" y="158"/>
                </a:lnTo>
                <a:lnTo>
                  <a:pt x="252" y="182"/>
                </a:lnTo>
                <a:lnTo>
                  <a:pt x="249" y="194"/>
                </a:lnTo>
                <a:lnTo>
                  <a:pt x="229" y="204"/>
                </a:lnTo>
                <a:lnTo>
                  <a:pt x="226" y="215"/>
                </a:lnTo>
                <a:lnTo>
                  <a:pt x="229" y="240"/>
                </a:lnTo>
                <a:lnTo>
                  <a:pt x="249" y="252"/>
                </a:lnTo>
                <a:lnTo>
                  <a:pt x="267" y="232"/>
                </a:lnTo>
                <a:lnTo>
                  <a:pt x="279" y="203"/>
                </a:lnTo>
                <a:lnTo>
                  <a:pt x="309" y="186"/>
                </a:lnTo>
                <a:lnTo>
                  <a:pt x="329" y="196"/>
                </a:lnTo>
                <a:lnTo>
                  <a:pt x="342" y="227"/>
                </a:lnTo>
                <a:lnTo>
                  <a:pt x="359" y="287"/>
                </a:lnTo>
                <a:lnTo>
                  <a:pt x="366" y="307"/>
                </a:lnTo>
                <a:lnTo>
                  <a:pt x="361" y="323"/>
                </a:lnTo>
                <a:lnTo>
                  <a:pt x="364" y="348"/>
                </a:lnTo>
                <a:lnTo>
                  <a:pt x="358" y="362"/>
                </a:lnTo>
                <a:lnTo>
                  <a:pt x="349" y="348"/>
                </a:lnTo>
                <a:lnTo>
                  <a:pt x="340" y="354"/>
                </a:lnTo>
                <a:lnTo>
                  <a:pt x="339" y="377"/>
                </a:lnTo>
                <a:lnTo>
                  <a:pt x="335" y="387"/>
                </a:lnTo>
                <a:lnTo>
                  <a:pt x="319" y="398"/>
                </a:lnTo>
                <a:lnTo>
                  <a:pt x="318" y="430"/>
                </a:lnTo>
                <a:lnTo>
                  <a:pt x="307" y="443"/>
                </a:lnTo>
                <a:lnTo>
                  <a:pt x="298" y="469"/>
                </a:lnTo>
                <a:lnTo>
                  <a:pt x="179" y="488"/>
                </a:lnTo>
                <a:lnTo>
                  <a:pt x="175" y="479"/>
                </a:lnTo>
                <a:lnTo>
                  <a:pt x="0" y="499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Freeform 18"/>
          <p:cNvSpPr>
            <a:spLocks/>
          </p:cNvSpPr>
          <p:nvPr/>
        </p:nvSpPr>
        <p:spPr bwMode="auto">
          <a:xfrm>
            <a:off x="4584700" y="2017713"/>
            <a:ext cx="887413" cy="1117600"/>
          </a:xfrm>
          <a:custGeom>
            <a:avLst/>
            <a:gdLst>
              <a:gd name="T0" fmla="*/ 0 w 628"/>
              <a:gd name="T1" fmla="*/ 2147483647 h 704"/>
              <a:gd name="T2" fmla="*/ 2147483647 w 628"/>
              <a:gd name="T3" fmla="*/ 2147483647 h 704"/>
              <a:gd name="T4" fmla="*/ 2147483647 w 628"/>
              <a:gd name="T5" fmla="*/ 2147483647 h 704"/>
              <a:gd name="T6" fmla="*/ 2147483647 w 628"/>
              <a:gd name="T7" fmla="*/ 2147483647 h 704"/>
              <a:gd name="T8" fmla="*/ 2147483647 w 628"/>
              <a:gd name="T9" fmla="*/ 2147483647 h 704"/>
              <a:gd name="T10" fmla="*/ 2147483647 w 628"/>
              <a:gd name="T11" fmla="*/ 2147483647 h 704"/>
              <a:gd name="T12" fmla="*/ 2147483647 w 628"/>
              <a:gd name="T13" fmla="*/ 2147483647 h 704"/>
              <a:gd name="T14" fmla="*/ 2147483647 w 628"/>
              <a:gd name="T15" fmla="*/ 2147483647 h 704"/>
              <a:gd name="T16" fmla="*/ 2147483647 w 628"/>
              <a:gd name="T17" fmla="*/ 2147483647 h 704"/>
              <a:gd name="T18" fmla="*/ 2147483647 w 628"/>
              <a:gd name="T19" fmla="*/ 2147483647 h 704"/>
              <a:gd name="T20" fmla="*/ 2147483647 w 628"/>
              <a:gd name="T21" fmla="*/ 2147483647 h 704"/>
              <a:gd name="T22" fmla="*/ 2147483647 w 628"/>
              <a:gd name="T23" fmla="*/ 2147483647 h 704"/>
              <a:gd name="T24" fmla="*/ 2147483647 w 628"/>
              <a:gd name="T25" fmla="*/ 2147483647 h 704"/>
              <a:gd name="T26" fmla="*/ 2147483647 w 628"/>
              <a:gd name="T27" fmla="*/ 2147483647 h 704"/>
              <a:gd name="T28" fmla="*/ 2147483647 w 628"/>
              <a:gd name="T29" fmla="*/ 2147483647 h 704"/>
              <a:gd name="T30" fmla="*/ 2147483647 w 628"/>
              <a:gd name="T31" fmla="*/ 2147483647 h 704"/>
              <a:gd name="T32" fmla="*/ 2147483647 w 628"/>
              <a:gd name="T33" fmla="*/ 2147483647 h 704"/>
              <a:gd name="T34" fmla="*/ 2147483647 w 628"/>
              <a:gd name="T35" fmla="*/ 2147483647 h 704"/>
              <a:gd name="T36" fmla="*/ 2147483647 w 628"/>
              <a:gd name="T37" fmla="*/ 2147483647 h 704"/>
              <a:gd name="T38" fmla="*/ 2147483647 w 628"/>
              <a:gd name="T39" fmla="*/ 2147483647 h 704"/>
              <a:gd name="T40" fmla="*/ 2147483647 w 628"/>
              <a:gd name="T41" fmla="*/ 2147483647 h 704"/>
              <a:gd name="T42" fmla="*/ 2147483647 w 628"/>
              <a:gd name="T43" fmla="*/ 2147483647 h 704"/>
              <a:gd name="T44" fmla="*/ 2147483647 w 628"/>
              <a:gd name="T45" fmla="*/ 2147483647 h 704"/>
              <a:gd name="T46" fmla="*/ 2147483647 w 628"/>
              <a:gd name="T47" fmla="*/ 2147483647 h 704"/>
              <a:gd name="T48" fmla="*/ 2147483647 w 628"/>
              <a:gd name="T49" fmla="*/ 2147483647 h 704"/>
              <a:gd name="T50" fmla="*/ 2147483647 w 628"/>
              <a:gd name="T51" fmla="*/ 2147483647 h 704"/>
              <a:gd name="T52" fmla="*/ 2147483647 w 628"/>
              <a:gd name="T53" fmla="*/ 2147483647 h 704"/>
              <a:gd name="T54" fmla="*/ 2147483647 w 628"/>
              <a:gd name="T55" fmla="*/ 2147483647 h 704"/>
              <a:gd name="T56" fmla="*/ 2147483647 w 628"/>
              <a:gd name="T57" fmla="*/ 2147483647 h 704"/>
              <a:gd name="T58" fmla="*/ 2147483647 w 628"/>
              <a:gd name="T59" fmla="*/ 2147483647 h 704"/>
              <a:gd name="T60" fmla="*/ 2147483647 w 628"/>
              <a:gd name="T61" fmla="*/ 2147483647 h 704"/>
              <a:gd name="T62" fmla="*/ 2147483647 w 628"/>
              <a:gd name="T63" fmla="*/ 2147483647 h 704"/>
              <a:gd name="T64" fmla="*/ 2147483647 w 628"/>
              <a:gd name="T65" fmla="*/ 2147483647 h 704"/>
              <a:gd name="T66" fmla="*/ 2147483647 w 628"/>
              <a:gd name="T67" fmla="*/ 2147483647 h 704"/>
              <a:gd name="T68" fmla="*/ 2147483647 w 628"/>
              <a:gd name="T69" fmla="*/ 2147483647 h 704"/>
              <a:gd name="T70" fmla="*/ 2147483647 w 628"/>
              <a:gd name="T71" fmla="*/ 2147483647 h 704"/>
              <a:gd name="T72" fmla="*/ 2147483647 w 628"/>
              <a:gd name="T73" fmla="*/ 2147483647 h 704"/>
              <a:gd name="T74" fmla="*/ 2147483647 w 628"/>
              <a:gd name="T75" fmla="*/ 2147483647 h 704"/>
              <a:gd name="T76" fmla="*/ 2147483647 w 628"/>
              <a:gd name="T77" fmla="*/ 2147483647 h 704"/>
              <a:gd name="T78" fmla="*/ 2147483647 w 628"/>
              <a:gd name="T79" fmla="*/ 2147483647 h 704"/>
              <a:gd name="T80" fmla="*/ 2147483647 w 628"/>
              <a:gd name="T81" fmla="*/ 2147483647 h 704"/>
              <a:gd name="T82" fmla="*/ 2147483647 w 628"/>
              <a:gd name="T83" fmla="*/ 2147483647 h 704"/>
              <a:gd name="T84" fmla="*/ 2147483647 w 628"/>
              <a:gd name="T85" fmla="*/ 2147483647 h 704"/>
              <a:gd name="T86" fmla="*/ 2147483647 w 628"/>
              <a:gd name="T87" fmla="*/ 2147483647 h 704"/>
              <a:gd name="T88" fmla="*/ 2147483647 w 628"/>
              <a:gd name="T89" fmla="*/ 2147483647 h 704"/>
              <a:gd name="T90" fmla="*/ 2147483647 w 628"/>
              <a:gd name="T91" fmla="*/ 0 h 704"/>
              <a:gd name="T92" fmla="*/ 2147483647 w 628"/>
              <a:gd name="T93" fmla="*/ 2147483647 h 704"/>
              <a:gd name="T94" fmla="*/ 0 w 628"/>
              <a:gd name="T95" fmla="*/ 2147483647 h 7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8"/>
              <a:gd name="T145" fmla="*/ 0 h 704"/>
              <a:gd name="T146" fmla="*/ 628 w 628"/>
              <a:gd name="T147" fmla="*/ 704 h 7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8" h="704">
                <a:moveTo>
                  <a:pt x="0" y="43"/>
                </a:moveTo>
                <a:lnTo>
                  <a:pt x="4" y="143"/>
                </a:lnTo>
                <a:lnTo>
                  <a:pt x="28" y="223"/>
                </a:lnTo>
                <a:lnTo>
                  <a:pt x="31" y="326"/>
                </a:lnTo>
                <a:lnTo>
                  <a:pt x="49" y="410"/>
                </a:lnTo>
                <a:lnTo>
                  <a:pt x="26" y="451"/>
                </a:lnTo>
                <a:lnTo>
                  <a:pt x="58" y="484"/>
                </a:lnTo>
                <a:lnTo>
                  <a:pt x="56" y="703"/>
                </a:lnTo>
                <a:lnTo>
                  <a:pt x="509" y="694"/>
                </a:lnTo>
                <a:lnTo>
                  <a:pt x="501" y="652"/>
                </a:lnTo>
                <a:lnTo>
                  <a:pt x="488" y="637"/>
                </a:lnTo>
                <a:lnTo>
                  <a:pt x="452" y="614"/>
                </a:lnTo>
                <a:lnTo>
                  <a:pt x="429" y="586"/>
                </a:lnTo>
                <a:lnTo>
                  <a:pt x="368" y="548"/>
                </a:lnTo>
                <a:lnTo>
                  <a:pt x="369" y="484"/>
                </a:lnTo>
                <a:lnTo>
                  <a:pt x="356" y="443"/>
                </a:lnTo>
                <a:lnTo>
                  <a:pt x="406" y="380"/>
                </a:lnTo>
                <a:lnTo>
                  <a:pt x="403" y="319"/>
                </a:lnTo>
                <a:lnTo>
                  <a:pt x="414" y="309"/>
                </a:lnTo>
                <a:lnTo>
                  <a:pt x="475" y="258"/>
                </a:lnTo>
                <a:lnTo>
                  <a:pt x="506" y="221"/>
                </a:lnTo>
                <a:lnTo>
                  <a:pt x="546" y="189"/>
                </a:lnTo>
                <a:lnTo>
                  <a:pt x="627" y="148"/>
                </a:lnTo>
                <a:lnTo>
                  <a:pt x="597" y="150"/>
                </a:lnTo>
                <a:lnTo>
                  <a:pt x="569" y="136"/>
                </a:lnTo>
                <a:lnTo>
                  <a:pt x="524" y="141"/>
                </a:lnTo>
                <a:lnTo>
                  <a:pt x="514" y="124"/>
                </a:lnTo>
                <a:lnTo>
                  <a:pt x="500" y="131"/>
                </a:lnTo>
                <a:lnTo>
                  <a:pt x="469" y="150"/>
                </a:lnTo>
                <a:lnTo>
                  <a:pt x="448" y="143"/>
                </a:lnTo>
                <a:lnTo>
                  <a:pt x="438" y="134"/>
                </a:lnTo>
                <a:lnTo>
                  <a:pt x="422" y="130"/>
                </a:lnTo>
                <a:lnTo>
                  <a:pt x="414" y="116"/>
                </a:lnTo>
                <a:lnTo>
                  <a:pt x="398" y="118"/>
                </a:lnTo>
                <a:lnTo>
                  <a:pt x="398" y="130"/>
                </a:lnTo>
                <a:lnTo>
                  <a:pt x="391" y="132"/>
                </a:lnTo>
                <a:lnTo>
                  <a:pt x="379" y="106"/>
                </a:lnTo>
                <a:lnTo>
                  <a:pt x="364" y="106"/>
                </a:lnTo>
                <a:lnTo>
                  <a:pt x="369" y="94"/>
                </a:lnTo>
                <a:lnTo>
                  <a:pt x="333" y="87"/>
                </a:lnTo>
                <a:lnTo>
                  <a:pt x="320" y="85"/>
                </a:lnTo>
                <a:lnTo>
                  <a:pt x="277" y="102"/>
                </a:lnTo>
                <a:lnTo>
                  <a:pt x="270" y="87"/>
                </a:lnTo>
                <a:lnTo>
                  <a:pt x="204" y="73"/>
                </a:lnTo>
                <a:lnTo>
                  <a:pt x="193" y="4"/>
                </a:lnTo>
                <a:lnTo>
                  <a:pt x="165" y="0"/>
                </a:lnTo>
                <a:lnTo>
                  <a:pt x="165" y="44"/>
                </a:lnTo>
                <a:lnTo>
                  <a:pt x="0" y="4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5340350" y="4721225"/>
            <a:ext cx="477838" cy="931863"/>
          </a:xfrm>
          <a:custGeom>
            <a:avLst/>
            <a:gdLst>
              <a:gd name="T0" fmla="*/ 0 w 339"/>
              <a:gd name="T1" fmla="*/ 2147483647 h 587"/>
              <a:gd name="T2" fmla="*/ 2147483647 w 339"/>
              <a:gd name="T3" fmla="*/ 2147483647 h 587"/>
              <a:gd name="T4" fmla="*/ 2147483647 w 339"/>
              <a:gd name="T5" fmla="*/ 2147483647 h 587"/>
              <a:gd name="T6" fmla="*/ 2147483647 w 339"/>
              <a:gd name="T7" fmla="*/ 2147483647 h 587"/>
              <a:gd name="T8" fmla="*/ 2147483647 w 339"/>
              <a:gd name="T9" fmla="*/ 2147483647 h 587"/>
              <a:gd name="T10" fmla="*/ 2147483647 w 339"/>
              <a:gd name="T11" fmla="*/ 2147483647 h 587"/>
              <a:gd name="T12" fmla="*/ 2147483647 w 339"/>
              <a:gd name="T13" fmla="*/ 2147483647 h 587"/>
              <a:gd name="T14" fmla="*/ 2147483647 w 339"/>
              <a:gd name="T15" fmla="*/ 2147483647 h 587"/>
              <a:gd name="T16" fmla="*/ 2147483647 w 339"/>
              <a:gd name="T17" fmla="*/ 2147483647 h 587"/>
              <a:gd name="T18" fmla="*/ 2147483647 w 339"/>
              <a:gd name="T19" fmla="*/ 2147483647 h 587"/>
              <a:gd name="T20" fmla="*/ 2147483647 w 339"/>
              <a:gd name="T21" fmla="*/ 2147483647 h 587"/>
              <a:gd name="T22" fmla="*/ 2147483647 w 339"/>
              <a:gd name="T23" fmla="*/ 2147483647 h 587"/>
              <a:gd name="T24" fmla="*/ 2147483647 w 339"/>
              <a:gd name="T25" fmla="*/ 0 h 587"/>
              <a:gd name="T26" fmla="*/ 2147483647 w 339"/>
              <a:gd name="T27" fmla="*/ 2147483647 h 587"/>
              <a:gd name="T28" fmla="*/ 2147483647 w 339"/>
              <a:gd name="T29" fmla="*/ 2147483647 h 587"/>
              <a:gd name="T30" fmla="*/ 2147483647 w 339"/>
              <a:gd name="T31" fmla="*/ 2147483647 h 587"/>
              <a:gd name="T32" fmla="*/ 2147483647 w 339"/>
              <a:gd name="T33" fmla="*/ 2147483647 h 587"/>
              <a:gd name="T34" fmla="*/ 2147483647 w 339"/>
              <a:gd name="T35" fmla="*/ 2147483647 h 587"/>
              <a:gd name="T36" fmla="*/ 2147483647 w 339"/>
              <a:gd name="T37" fmla="*/ 2147483647 h 587"/>
              <a:gd name="T38" fmla="*/ 2147483647 w 339"/>
              <a:gd name="T39" fmla="*/ 2147483647 h 587"/>
              <a:gd name="T40" fmla="*/ 2147483647 w 339"/>
              <a:gd name="T41" fmla="*/ 2147483647 h 587"/>
              <a:gd name="T42" fmla="*/ 2147483647 w 339"/>
              <a:gd name="T43" fmla="*/ 2147483647 h 587"/>
              <a:gd name="T44" fmla="*/ 2147483647 w 339"/>
              <a:gd name="T45" fmla="*/ 2147483647 h 587"/>
              <a:gd name="T46" fmla="*/ 2147483647 w 339"/>
              <a:gd name="T47" fmla="*/ 2147483647 h 587"/>
              <a:gd name="T48" fmla="*/ 2147483647 w 339"/>
              <a:gd name="T49" fmla="*/ 2147483647 h 587"/>
              <a:gd name="T50" fmla="*/ 2147483647 w 339"/>
              <a:gd name="T51" fmla="*/ 2147483647 h 587"/>
              <a:gd name="T52" fmla="*/ 2147483647 w 339"/>
              <a:gd name="T53" fmla="*/ 2147483647 h 587"/>
              <a:gd name="T54" fmla="*/ 2147483647 w 339"/>
              <a:gd name="T55" fmla="*/ 2147483647 h 587"/>
              <a:gd name="T56" fmla="*/ 0 w 339"/>
              <a:gd name="T57" fmla="*/ 2147483647 h 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9"/>
              <a:gd name="T88" fmla="*/ 0 h 587"/>
              <a:gd name="T89" fmla="*/ 339 w 339"/>
              <a:gd name="T90" fmla="*/ 587 h 58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9" h="587">
                <a:moveTo>
                  <a:pt x="0" y="497"/>
                </a:moveTo>
                <a:lnTo>
                  <a:pt x="2" y="475"/>
                </a:lnTo>
                <a:lnTo>
                  <a:pt x="23" y="408"/>
                </a:lnTo>
                <a:lnTo>
                  <a:pt x="57" y="364"/>
                </a:lnTo>
                <a:lnTo>
                  <a:pt x="46" y="351"/>
                </a:lnTo>
                <a:lnTo>
                  <a:pt x="50" y="308"/>
                </a:lnTo>
                <a:lnTo>
                  <a:pt x="33" y="258"/>
                </a:lnTo>
                <a:lnTo>
                  <a:pt x="27" y="192"/>
                </a:lnTo>
                <a:lnTo>
                  <a:pt x="52" y="122"/>
                </a:lnTo>
                <a:lnTo>
                  <a:pt x="87" y="70"/>
                </a:lnTo>
                <a:lnTo>
                  <a:pt x="85" y="57"/>
                </a:lnTo>
                <a:lnTo>
                  <a:pt x="112" y="13"/>
                </a:lnTo>
                <a:lnTo>
                  <a:pt x="316" y="0"/>
                </a:lnTo>
                <a:lnTo>
                  <a:pt x="324" y="11"/>
                </a:lnTo>
                <a:lnTo>
                  <a:pt x="316" y="375"/>
                </a:lnTo>
                <a:lnTo>
                  <a:pt x="338" y="551"/>
                </a:lnTo>
                <a:lnTo>
                  <a:pt x="328" y="559"/>
                </a:lnTo>
                <a:lnTo>
                  <a:pt x="316" y="551"/>
                </a:lnTo>
                <a:lnTo>
                  <a:pt x="301" y="559"/>
                </a:lnTo>
                <a:lnTo>
                  <a:pt x="286" y="549"/>
                </a:lnTo>
                <a:lnTo>
                  <a:pt x="285" y="555"/>
                </a:lnTo>
                <a:lnTo>
                  <a:pt x="269" y="557"/>
                </a:lnTo>
                <a:lnTo>
                  <a:pt x="248" y="567"/>
                </a:lnTo>
                <a:lnTo>
                  <a:pt x="241" y="562"/>
                </a:lnTo>
                <a:lnTo>
                  <a:pt x="230" y="582"/>
                </a:lnTo>
                <a:lnTo>
                  <a:pt x="220" y="586"/>
                </a:lnTo>
                <a:lnTo>
                  <a:pt x="186" y="529"/>
                </a:lnTo>
                <a:lnTo>
                  <a:pt x="193" y="489"/>
                </a:lnTo>
                <a:lnTo>
                  <a:pt x="0" y="49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4746625" y="3675063"/>
            <a:ext cx="893763" cy="874712"/>
          </a:xfrm>
          <a:custGeom>
            <a:avLst/>
            <a:gdLst>
              <a:gd name="T0" fmla="*/ 0 w 635"/>
              <a:gd name="T1" fmla="*/ 2147483647 h 551"/>
              <a:gd name="T2" fmla="*/ 2147483647 w 635"/>
              <a:gd name="T3" fmla="*/ 2147483647 h 551"/>
              <a:gd name="T4" fmla="*/ 2147483647 w 635"/>
              <a:gd name="T5" fmla="*/ 2147483647 h 551"/>
              <a:gd name="T6" fmla="*/ 2147483647 w 635"/>
              <a:gd name="T7" fmla="*/ 2147483647 h 551"/>
              <a:gd name="T8" fmla="*/ 2147483647 w 635"/>
              <a:gd name="T9" fmla="*/ 2147483647 h 551"/>
              <a:gd name="T10" fmla="*/ 2147483647 w 635"/>
              <a:gd name="T11" fmla="*/ 2147483647 h 551"/>
              <a:gd name="T12" fmla="*/ 2147483647 w 635"/>
              <a:gd name="T13" fmla="*/ 2147483647 h 551"/>
              <a:gd name="T14" fmla="*/ 2147483647 w 635"/>
              <a:gd name="T15" fmla="*/ 2147483647 h 551"/>
              <a:gd name="T16" fmla="*/ 2147483647 w 635"/>
              <a:gd name="T17" fmla="*/ 2147483647 h 551"/>
              <a:gd name="T18" fmla="*/ 2147483647 w 635"/>
              <a:gd name="T19" fmla="*/ 2147483647 h 551"/>
              <a:gd name="T20" fmla="*/ 2147483647 w 635"/>
              <a:gd name="T21" fmla="*/ 2147483647 h 551"/>
              <a:gd name="T22" fmla="*/ 2147483647 w 635"/>
              <a:gd name="T23" fmla="*/ 2147483647 h 551"/>
              <a:gd name="T24" fmla="*/ 2147483647 w 635"/>
              <a:gd name="T25" fmla="*/ 2147483647 h 551"/>
              <a:gd name="T26" fmla="*/ 2147483647 w 635"/>
              <a:gd name="T27" fmla="*/ 2147483647 h 551"/>
              <a:gd name="T28" fmla="*/ 2147483647 w 635"/>
              <a:gd name="T29" fmla="*/ 2147483647 h 551"/>
              <a:gd name="T30" fmla="*/ 2147483647 w 635"/>
              <a:gd name="T31" fmla="*/ 2147483647 h 551"/>
              <a:gd name="T32" fmla="*/ 2147483647 w 635"/>
              <a:gd name="T33" fmla="*/ 2147483647 h 551"/>
              <a:gd name="T34" fmla="*/ 2147483647 w 635"/>
              <a:gd name="T35" fmla="*/ 2147483647 h 551"/>
              <a:gd name="T36" fmla="*/ 2147483647 w 635"/>
              <a:gd name="T37" fmla="*/ 2147483647 h 551"/>
              <a:gd name="T38" fmla="*/ 2147483647 w 635"/>
              <a:gd name="T39" fmla="*/ 2147483647 h 551"/>
              <a:gd name="T40" fmla="*/ 2147483647 w 635"/>
              <a:gd name="T41" fmla="*/ 2147483647 h 551"/>
              <a:gd name="T42" fmla="*/ 2147483647 w 635"/>
              <a:gd name="T43" fmla="*/ 2147483647 h 551"/>
              <a:gd name="T44" fmla="*/ 2147483647 w 635"/>
              <a:gd name="T45" fmla="*/ 2147483647 h 551"/>
              <a:gd name="T46" fmla="*/ 2147483647 w 635"/>
              <a:gd name="T47" fmla="*/ 2147483647 h 551"/>
              <a:gd name="T48" fmla="*/ 2147483647 w 635"/>
              <a:gd name="T49" fmla="*/ 2147483647 h 551"/>
              <a:gd name="T50" fmla="*/ 2147483647 w 635"/>
              <a:gd name="T51" fmla="*/ 2147483647 h 551"/>
              <a:gd name="T52" fmla="*/ 2147483647 w 635"/>
              <a:gd name="T53" fmla="*/ 2147483647 h 551"/>
              <a:gd name="T54" fmla="*/ 2147483647 w 635"/>
              <a:gd name="T55" fmla="*/ 2147483647 h 551"/>
              <a:gd name="T56" fmla="*/ 2147483647 w 635"/>
              <a:gd name="T57" fmla="*/ 2147483647 h 551"/>
              <a:gd name="T58" fmla="*/ 2147483647 w 635"/>
              <a:gd name="T59" fmla="*/ 2147483647 h 551"/>
              <a:gd name="T60" fmla="*/ 2147483647 w 635"/>
              <a:gd name="T61" fmla="*/ 2147483647 h 551"/>
              <a:gd name="T62" fmla="*/ 2147483647 w 635"/>
              <a:gd name="T63" fmla="*/ 2147483647 h 551"/>
              <a:gd name="T64" fmla="*/ 2147483647 w 635"/>
              <a:gd name="T65" fmla="*/ 2147483647 h 551"/>
              <a:gd name="T66" fmla="*/ 2147483647 w 635"/>
              <a:gd name="T67" fmla="*/ 2147483647 h 551"/>
              <a:gd name="T68" fmla="*/ 2147483647 w 635"/>
              <a:gd name="T69" fmla="*/ 2147483647 h 551"/>
              <a:gd name="T70" fmla="*/ 2147483647 w 635"/>
              <a:gd name="T71" fmla="*/ 2147483647 h 551"/>
              <a:gd name="T72" fmla="*/ 2147483647 w 635"/>
              <a:gd name="T73" fmla="*/ 2147483647 h 551"/>
              <a:gd name="T74" fmla="*/ 2147483647 w 635"/>
              <a:gd name="T75" fmla="*/ 0 h 551"/>
              <a:gd name="T76" fmla="*/ 0 w 635"/>
              <a:gd name="T77" fmla="*/ 2147483647 h 5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5"/>
              <a:gd name="T118" fmla="*/ 0 h 551"/>
              <a:gd name="T119" fmla="*/ 635 w 635"/>
              <a:gd name="T120" fmla="*/ 551 h 5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5" h="551">
                <a:moveTo>
                  <a:pt x="0" y="7"/>
                </a:moveTo>
                <a:lnTo>
                  <a:pt x="38" y="79"/>
                </a:lnTo>
                <a:lnTo>
                  <a:pt x="57" y="95"/>
                </a:lnTo>
                <a:lnTo>
                  <a:pt x="70" y="92"/>
                </a:lnTo>
                <a:lnTo>
                  <a:pt x="80" y="101"/>
                </a:lnTo>
                <a:lnTo>
                  <a:pt x="81" y="111"/>
                </a:lnTo>
                <a:lnTo>
                  <a:pt x="71" y="111"/>
                </a:lnTo>
                <a:lnTo>
                  <a:pt x="59" y="136"/>
                </a:lnTo>
                <a:lnTo>
                  <a:pt x="87" y="176"/>
                </a:lnTo>
                <a:lnTo>
                  <a:pt x="108" y="183"/>
                </a:lnTo>
                <a:lnTo>
                  <a:pt x="105" y="440"/>
                </a:lnTo>
                <a:lnTo>
                  <a:pt x="108" y="503"/>
                </a:lnTo>
                <a:lnTo>
                  <a:pt x="528" y="489"/>
                </a:lnTo>
                <a:lnTo>
                  <a:pt x="534" y="526"/>
                </a:lnTo>
                <a:lnTo>
                  <a:pt x="516" y="550"/>
                </a:lnTo>
                <a:lnTo>
                  <a:pt x="581" y="547"/>
                </a:lnTo>
                <a:lnTo>
                  <a:pt x="590" y="526"/>
                </a:lnTo>
                <a:lnTo>
                  <a:pt x="593" y="503"/>
                </a:lnTo>
                <a:lnTo>
                  <a:pt x="607" y="485"/>
                </a:lnTo>
                <a:lnTo>
                  <a:pt x="614" y="468"/>
                </a:lnTo>
                <a:lnTo>
                  <a:pt x="628" y="466"/>
                </a:lnTo>
                <a:lnTo>
                  <a:pt x="634" y="428"/>
                </a:lnTo>
                <a:lnTo>
                  <a:pt x="624" y="424"/>
                </a:lnTo>
                <a:lnTo>
                  <a:pt x="609" y="423"/>
                </a:lnTo>
                <a:lnTo>
                  <a:pt x="595" y="395"/>
                </a:lnTo>
                <a:lnTo>
                  <a:pt x="587" y="356"/>
                </a:lnTo>
                <a:lnTo>
                  <a:pt x="571" y="330"/>
                </a:lnTo>
                <a:lnTo>
                  <a:pt x="546" y="320"/>
                </a:lnTo>
                <a:lnTo>
                  <a:pt x="515" y="295"/>
                </a:lnTo>
                <a:lnTo>
                  <a:pt x="504" y="260"/>
                </a:lnTo>
                <a:lnTo>
                  <a:pt x="522" y="209"/>
                </a:lnTo>
                <a:lnTo>
                  <a:pt x="506" y="198"/>
                </a:lnTo>
                <a:lnTo>
                  <a:pt x="469" y="199"/>
                </a:lnTo>
                <a:lnTo>
                  <a:pt x="463" y="165"/>
                </a:lnTo>
                <a:lnTo>
                  <a:pt x="402" y="102"/>
                </a:lnTo>
                <a:lnTo>
                  <a:pt x="387" y="48"/>
                </a:lnTo>
                <a:lnTo>
                  <a:pt x="395" y="28"/>
                </a:lnTo>
                <a:lnTo>
                  <a:pt x="367" y="0"/>
                </a:lnTo>
                <a:lnTo>
                  <a:pt x="0" y="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6453188" y="4562475"/>
            <a:ext cx="684212" cy="587375"/>
          </a:xfrm>
          <a:custGeom>
            <a:avLst/>
            <a:gdLst>
              <a:gd name="T0" fmla="*/ 0 w 484"/>
              <a:gd name="T1" fmla="*/ 2147483647 h 370"/>
              <a:gd name="T2" fmla="*/ 2147483647 w 484"/>
              <a:gd name="T3" fmla="*/ 2147483647 h 370"/>
              <a:gd name="T4" fmla="*/ 2147483647 w 484"/>
              <a:gd name="T5" fmla="*/ 2147483647 h 370"/>
              <a:gd name="T6" fmla="*/ 2147483647 w 484"/>
              <a:gd name="T7" fmla="*/ 0 h 370"/>
              <a:gd name="T8" fmla="*/ 2147483647 w 484"/>
              <a:gd name="T9" fmla="*/ 2147483647 h 370"/>
              <a:gd name="T10" fmla="*/ 2147483647 w 484"/>
              <a:gd name="T11" fmla="*/ 2147483647 h 370"/>
              <a:gd name="T12" fmla="*/ 2147483647 w 484"/>
              <a:gd name="T13" fmla="*/ 2147483647 h 370"/>
              <a:gd name="T14" fmla="*/ 2147483647 w 484"/>
              <a:gd name="T15" fmla="*/ 2147483647 h 370"/>
              <a:gd name="T16" fmla="*/ 2147483647 w 484"/>
              <a:gd name="T17" fmla="*/ 2147483647 h 370"/>
              <a:gd name="T18" fmla="*/ 2147483647 w 484"/>
              <a:gd name="T19" fmla="*/ 2147483647 h 370"/>
              <a:gd name="T20" fmla="*/ 2147483647 w 484"/>
              <a:gd name="T21" fmla="*/ 2147483647 h 370"/>
              <a:gd name="T22" fmla="*/ 2147483647 w 484"/>
              <a:gd name="T23" fmla="*/ 2147483647 h 370"/>
              <a:gd name="T24" fmla="*/ 2147483647 w 484"/>
              <a:gd name="T25" fmla="*/ 2147483647 h 370"/>
              <a:gd name="T26" fmla="*/ 2147483647 w 484"/>
              <a:gd name="T27" fmla="*/ 2147483647 h 370"/>
              <a:gd name="T28" fmla="*/ 2147483647 w 484"/>
              <a:gd name="T29" fmla="*/ 2147483647 h 370"/>
              <a:gd name="T30" fmla="*/ 2147483647 w 484"/>
              <a:gd name="T31" fmla="*/ 2147483647 h 370"/>
              <a:gd name="T32" fmla="*/ 2147483647 w 484"/>
              <a:gd name="T33" fmla="*/ 2147483647 h 370"/>
              <a:gd name="T34" fmla="*/ 2147483647 w 484"/>
              <a:gd name="T35" fmla="*/ 2147483647 h 370"/>
              <a:gd name="T36" fmla="*/ 2147483647 w 484"/>
              <a:gd name="T37" fmla="*/ 2147483647 h 370"/>
              <a:gd name="T38" fmla="*/ 2147483647 w 484"/>
              <a:gd name="T39" fmla="*/ 2147483647 h 370"/>
              <a:gd name="T40" fmla="*/ 2147483647 w 484"/>
              <a:gd name="T41" fmla="*/ 2147483647 h 370"/>
              <a:gd name="T42" fmla="*/ 2147483647 w 484"/>
              <a:gd name="T43" fmla="*/ 2147483647 h 370"/>
              <a:gd name="T44" fmla="*/ 2147483647 w 484"/>
              <a:gd name="T45" fmla="*/ 2147483647 h 370"/>
              <a:gd name="T46" fmla="*/ 2147483647 w 484"/>
              <a:gd name="T47" fmla="*/ 2147483647 h 370"/>
              <a:gd name="T48" fmla="*/ 2147483647 w 484"/>
              <a:gd name="T49" fmla="*/ 2147483647 h 370"/>
              <a:gd name="T50" fmla="*/ 2147483647 w 484"/>
              <a:gd name="T51" fmla="*/ 2147483647 h 370"/>
              <a:gd name="T52" fmla="*/ 2147483647 w 484"/>
              <a:gd name="T53" fmla="*/ 2147483647 h 370"/>
              <a:gd name="T54" fmla="*/ 0 w 484"/>
              <a:gd name="T55" fmla="*/ 2147483647 h 3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4"/>
              <a:gd name="T85" fmla="*/ 0 h 370"/>
              <a:gd name="T86" fmla="*/ 484 w 484"/>
              <a:gd name="T87" fmla="*/ 370 h 3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4" h="370">
                <a:moveTo>
                  <a:pt x="0" y="87"/>
                </a:moveTo>
                <a:lnTo>
                  <a:pt x="19" y="49"/>
                </a:lnTo>
                <a:lnTo>
                  <a:pt x="89" y="14"/>
                </a:lnTo>
                <a:lnTo>
                  <a:pt x="218" y="0"/>
                </a:lnTo>
                <a:lnTo>
                  <a:pt x="272" y="33"/>
                </a:lnTo>
                <a:lnTo>
                  <a:pt x="356" y="21"/>
                </a:lnTo>
                <a:lnTo>
                  <a:pt x="483" y="114"/>
                </a:lnTo>
                <a:lnTo>
                  <a:pt x="446" y="156"/>
                </a:lnTo>
                <a:lnTo>
                  <a:pt x="427" y="184"/>
                </a:lnTo>
                <a:lnTo>
                  <a:pt x="429" y="214"/>
                </a:lnTo>
                <a:lnTo>
                  <a:pt x="396" y="241"/>
                </a:lnTo>
                <a:lnTo>
                  <a:pt x="370" y="283"/>
                </a:lnTo>
                <a:lnTo>
                  <a:pt x="334" y="304"/>
                </a:lnTo>
                <a:lnTo>
                  <a:pt x="317" y="308"/>
                </a:lnTo>
                <a:lnTo>
                  <a:pt x="310" y="334"/>
                </a:lnTo>
                <a:lnTo>
                  <a:pt x="289" y="320"/>
                </a:lnTo>
                <a:lnTo>
                  <a:pt x="308" y="344"/>
                </a:lnTo>
                <a:lnTo>
                  <a:pt x="290" y="369"/>
                </a:lnTo>
                <a:lnTo>
                  <a:pt x="273" y="366"/>
                </a:lnTo>
                <a:lnTo>
                  <a:pt x="260" y="351"/>
                </a:lnTo>
                <a:lnTo>
                  <a:pt x="240" y="314"/>
                </a:lnTo>
                <a:lnTo>
                  <a:pt x="228" y="309"/>
                </a:lnTo>
                <a:lnTo>
                  <a:pt x="205" y="261"/>
                </a:lnTo>
                <a:lnTo>
                  <a:pt x="172" y="240"/>
                </a:lnTo>
                <a:lnTo>
                  <a:pt x="149" y="207"/>
                </a:lnTo>
                <a:lnTo>
                  <a:pt x="91" y="164"/>
                </a:lnTo>
                <a:lnTo>
                  <a:pt x="62" y="126"/>
                </a:lnTo>
                <a:lnTo>
                  <a:pt x="0" y="8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3186113" y="4419600"/>
            <a:ext cx="1881187" cy="2047875"/>
          </a:xfrm>
          <a:custGeom>
            <a:avLst/>
            <a:gdLst>
              <a:gd name="T0" fmla="*/ 2147483647 w 1332"/>
              <a:gd name="T1" fmla="*/ 2147483647 h 1290"/>
              <a:gd name="T2" fmla="*/ 2147483647 w 1332"/>
              <a:gd name="T3" fmla="*/ 2147483647 h 1290"/>
              <a:gd name="T4" fmla="*/ 2147483647 w 1332"/>
              <a:gd name="T5" fmla="*/ 2147483647 h 1290"/>
              <a:gd name="T6" fmla="*/ 2147483647 w 1332"/>
              <a:gd name="T7" fmla="*/ 2147483647 h 1290"/>
              <a:gd name="T8" fmla="*/ 2147483647 w 1332"/>
              <a:gd name="T9" fmla="*/ 2147483647 h 1290"/>
              <a:gd name="T10" fmla="*/ 2147483647 w 1332"/>
              <a:gd name="T11" fmla="*/ 2147483647 h 1290"/>
              <a:gd name="T12" fmla="*/ 2147483647 w 1332"/>
              <a:gd name="T13" fmla="*/ 2147483647 h 1290"/>
              <a:gd name="T14" fmla="*/ 2147483647 w 1332"/>
              <a:gd name="T15" fmla="*/ 2147483647 h 1290"/>
              <a:gd name="T16" fmla="*/ 2147483647 w 1332"/>
              <a:gd name="T17" fmla="*/ 2147483647 h 1290"/>
              <a:gd name="T18" fmla="*/ 2147483647 w 1332"/>
              <a:gd name="T19" fmla="*/ 2147483647 h 1290"/>
              <a:gd name="T20" fmla="*/ 2147483647 w 1332"/>
              <a:gd name="T21" fmla="*/ 2147483647 h 1290"/>
              <a:gd name="T22" fmla="*/ 2147483647 w 1332"/>
              <a:gd name="T23" fmla="*/ 2147483647 h 1290"/>
              <a:gd name="T24" fmla="*/ 2147483647 w 1332"/>
              <a:gd name="T25" fmla="*/ 2147483647 h 1290"/>
              <a:gd name="T26" fmla="*/ 2147483647 w 1332"/>
              <a:gd name="T27" fmla="*/ 2147483647 h 1290"/>
              <a:gd name="T28" fmla="*/ 2147483647 w 1332"/>
              <a:gd name="T29" fmla="*/ 2147483647 h 1290"/>
              <a:gd name="T30" fmla="*/ 2147483647 w 1332"/>
              <a:gd name="T31" fmla="*/ 2147483647 h 1290"/>
              <a:gd name="T32" fmla="*/ 2147483647 w 1332"/>
              <a:gd name="T33" fmla="*/ 2147483647 h 1290"/>
              <a:gd name="T34" fmla="*/ 2147483647 w 1332"/>
              <a:gd name="T35" fmla="*/ 2147483647 h 1290"/>
              <a:gd name="T36" fmla="*/ 2147483647 w 1332"/>
              <a:gd name="T37" fmla="*/ 2147483647 h 1290"/>
              <a:gd name="T38" fmla="*/ 2147483647 w 1332"/>
              <a:gd name="T39" fmla="*/ 2147483647 h 1290"/>
              <a:gd name="T40" fmla="*/ 2147483647 w 1332"/>
              <a:gd name="T41" fmla="*/ 2147483647 h 1290"/>
              <a:gd name="T42" fmla="*/ 2147483647 w 1332"/>
              <a:gd name="T43" fmla="*/ 2147483647 h 1290"/>
              <a:gd name="T44" fmla="*/ 2147483647 w 1332"/>
              <a:gd name="T45" fmla="*/ 2147483647 h 1290"/>
              <a:gd name="T46" fmla="*/ 2147483647 w 1332"/>
              <a:gd name="T47" fmla="*/ 2147483647 h 1290"/>
              <a:gd name="T48" fmla="*/ 2147483647 w 1332"/>
              <a:gd name="T49" fmla="*/ 2147483647 h 1290"/>
              <a:gd name="T50" fmla="*/ 2147483647 w 1332"/>
              <a:gd name="T51" fmla="*/ 2147483647 h 1290"/>
              <a:gd name="T52" fmla="*/ 2147483647 w 1332"/>
              <a:gd name="T53" fmla="*/ 2147483647 h 1290"/>
              <a:gd name="T54" fmla="*/ 2147483647 w 1332"/>
              <a:gd name="T55" fmla="*/ 2147483647 h 1290"/>
              <a:gd name="T56" fmla="*/ 2147483647 w 1332"/>
              <a:gd name="T57" fmla="*/ 2147483647 h 1290"/>
              <a:gd name="T58" fmla="*/ 2147483647 w 1332"/>
              <a:gd name="T59" fmla="*/ 2147483647 h 1290"/>
              <a:gd name="T60" fmla="*/ 2147483647 w 1332"/>
              <a:gd name="T61" fmla="*/ 2147483647 h 1290"/>
              <a:gd name="T62" fmla="*/ 2147483647 w 1332"/>
              <a:gd name="T63" fmla="*/ 2147483647 h 1290"/>
              <a:gd name="T64" fmla="*/ 2147483647 w 1332"/>
              <a:gd name="T65" fmla="*/ 2147483647 h 1290"/>
              <a:gd name="T66" fmla="*/ 2147483647 w 1332"/>
              <a:gd name="T67" fmla="*/ 2147483647 h 1290"/>
              <a:gd name="T68" fmla="*/ 2147483647 w 1332"/>
              <a:gd name="T69" fmla="*/ 2147483647 h 1290"/>
              <a:gd name="T70" fmla="*/ 2147483647 w 1332"/>
              <a:gd name="T71" fmla="*/ 2147483647 h 1290"/>
              <a:gd name="T72" fmla="*/ 2147483647 w 1332"/>
              <a:gd name="T73" fmla="*/ 2147483647 h 1290"/>
              <a:gd name="T74" fmla="*/ 2147483647 w 1332"/>
              <a:gd name="T75" fmla="*/ 2147483647 h 1290"/>
              <a:gd name="T76" fmla="*/ 2147483647 w 1332"/>
              <a:gd name="T77" fmla="*/ 2147483647 h 1290"/>
              <a:gd name="T78" fmla="*/ 2147483647 w 1332"/>
              <a:gd name="T79" fmla="*/ 2147483647 h 1290"/>
              <a:gd name="T80" fmla="*/ 2147483647 w 1332"/>
              <a:gd name="T81" fmla="*/ 2147483647 h 1290"/>
              <a:gd name="T82" fmla="*/ 2147483647 w 1332"/>
              <a:gd name="T83" fmla="*/ 2147483647 h 1290"/>
              <a:gd name="T84" fmla="*/ 2147483647 w 1332"/>
              <a:gd name="T85" fmla="*/ 2147483647 h 1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2"/>
              <a:gd name="T130" fmla="*/ 0 h 1290"/>
              <a:gd name="T131" fmla="*/ 1332 w 1332"/>
              <a:gd name="T132" fmla="*/ 1290 h 12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2" h="1290">
                <a:moveTo>
                  <a:pt x="8" y="529"/>
                </a:moveTo>
                <a:lnTo>
                  <a:pt x="0" y="504"/>
                </a:lnTo>
                <a:lnTo>
                  <a:pt x="26" y="505"/>
                </a:lnTo>
                <a:lnTo>
                  <a:pt x="361" y="538"/>
                </a:lnTo>
                <a:lnTo>
                  <a:pt x="411" y="0"/>
                </a:lnTo>
                <a:lnTo>
                  <a:pt x="698" y="17"/>
                </a:lnTo>
                <a:lnTo>
                  <a:pt x="689" y="249"/>
                </a:lnTo>
                <a:lnTo>
                  <a:pt x="716" y="272"/>
                </a:lnTo>
                <a:lnTo>
                  <a:pt x="744" y="273"/>
                </a:lnTo>
                <a:lnTo>
                  <a:pt x="751" y="264"/>
                </a:lnTo>
                <a:lnTo>
                  <a:pt x="765" y="278"/>
                </a:lnTo>
                <a:lnTo>
                  <a:pt x="764" y="293"/>
                </a:lnTo>
                <a:lnTo>
                  <a:pt x="789" y="297"/>
                </a:lnTo>
                <a:lnTo>
                  <a:pt x="809" y="305"/>
                </a:lnTo>
                <a:lnTo>
                  <a:pt x="823" y="301"/>
                </a:lnTo>
                <a:lnTo>
                  <a:pt x="840" y="311"/>
                </a:lnTo>
                <a:lnTo>
                  <a:pt x="844" y="303"/>
                </a:lnTo>
                <a:lnTo>
                  <a:pt x="870" y="305"/>
                </a:lnTo>
                <a:lnTo>
                  <a:pt x="885" y="335"/>
                </a:lnTo>
                <a:lnTo>
                  <a:pt x="895" y="344"/>
                </a:lnTo>
                <a:lnTo>
                  <a:pt x="912" y="326"/>
                </a:lnTo>
                <a:lnTo>
                  <a:pt x="942" y="350"/>
                </a:lnTo>
                <a:lnTo>
                  <a:pt x="960" y="338"/>
                </a:lnTo>
                <a:lnTo>
                  <a:pt x="967" y="360"/>
                </a:lnTo>
                <a:lnTo>
                  <a:pt x="969" y="344"/>
                </a:lnTo>
                <a:lnTo>
                  <a:pt x="989" y="330"/>
                </a:lnTo>
                <a:lnTo>
                  <a:pt x="994" y="345"/>
                </a:lnTo>
                <a:lnTo>
                  <a:pt x="1021" y="340"/>
                </a:lnTo>
                <a:lnTo>
                  <a:pt x="1041" y="360"/>
                </a:lnTo>
                <a:lnTo>
                  <a:pt x="1094" y="342"/>
                </a:lnTo>
                <a:lnTo>
                  <a:pt x="1147" y="338"/>
                </a:lnTo>
                <a:lnTo>
                  <a:pt x="1163" y="330"/>
                </a:lnTo>
                <a:lnTo>
                  <a:pt x="1204" y="358"/>
                </a:lnTo>
                <a:lnTo>
                  <a:pt x="1229" y="366"/>
                </a:lnTo>
                <a:lnTo>
                  <a:pt x="1239" y="378"/>
                </a:lnTo>
                <a:lnTo>
                  <a:pt x="1274" y="378"/>
                </a:lnTo>
                <a:lnTo>
                  <a:pt x="1275" y="442"/>
                </a:lnTo>
                <a:lnTo>
                  <a:pt x="1280" y="568"/>
                </a:lnTo>
                <a:lnTo>
                  <a:pt x="1295" y="584"/>
                </a:lnTo>
                <a:lnTo>
                  <a:pt x="1300" y="616"/>
                </a:lnTo>
                <a:lnTo>
                  <a:pt x="1331" y="661"/>
                </a:lnTo>
                <a:lnTo>
                  <a:pt x="1328" y="699"/>
                </a:lnTo>
                <a:lnTo>
                  <a:pt x="1312" y="736"/>
                </a:lnTo>
                <a:lnTo>
                  <a:pt x="1312" y="756"/>
                </a:lnTo>
                <a:lnTo>
                  <a:pt x="1318" y="777"/>
                </a:lnTo>
                <a:lnTo>
                  <a:pt x="1315" y="797"/>
                </a:lnTo>
                <a:lnTo>
                  <a:pt x="1306" y="810"/>
                </a:lnTo>
                <a:lnTo>
                  <a:pt x="1293" y="827"/>
                </a:lnTo>
                <a:lnTo>
                  <a:pt x="1302" y="837"/>
                </a:lnTo>
                <a:lnTo>
                  <a:pt x="1249" y="855"/>
                </a:lnTo>
                <a:lnTo>
                  <a:pt x="1205" y="879"/>
                </a:lnTo>
                <a:lnTo>
                  <a:pt x="1231" y="858"/>
                </a:lnTo>
                <a:lnTo>
                  <a:pt x="1204" y="858"/>
                </a:lnTo>
                <a:lnTo>
                  <a:pt x="1212" y="826"/>
                </a:lnTo>
                <a:lnTo>
                  <a:pt x="1189" y="845"/>
                </a:lnTo>
                <a:lnTo>
                  <a:pt x="1178" y="838"/>
                </a:lnTo>
                <a:lnTo>
                  <a:pt x="1179" y="860"/>
                </a:lnTo>
                <a:lnTo>
                  <a:pt x="1188" y="865"/>
                </a:lnTo>
                <a:lnTo>
                  <a:pt x="1190" y="885"/>
                </a:lnTo>
                <a:lnTo>
                  <a:pt x="1174" y="900"/>
                </a:lnTo>
                <a:lnTo>
                  <a:pt x="1163" y="899"/>
                </a:lnTo>
                <a:lnTo>
                  <a:pt x="1161" y="922"/>
                </a:lnTo>
                <a:lnTo>
                  <a:pt x="1037" y="997"/>
                </a:lnTo>
                <a:lnTo>
                  <a:pt x="1039" y="990"/>
                </a:lnTo>
                <a:lnTo>
                  <a:pt x="1096" y="953"/>
                </a:lnTo>
                <a:lnTo>
                  <a:pt x="1052" y="976"/>
                </a:lnTo>
                <a:lnTo>
                  <a:pt x="1055" y="954"/>
                </a:lnTo>
                <a:lnTo>
                  <a:pt x="1043" y="966"/>
                </a:lnTo>
                <a:lnTo>
                  <a:pt x="1031" y="959"/>
                </a:lnTo>
                <a:lnTo>
                  <a:pt x="1025" y="976"/>
                </a:lnTo>
                <a:lnTo>
                  <a:pt x="1005" y="959"/>
                </a:lnTo>
                <a:lnTo>
                  <a:pt x="1007" y="975"/>
                </a:lnTo>
                <a:lnTo>
                  <a:pt x="1031" y="991"/>
                </a:lnTo>
                <a:lnTo>
                  <a:pt x="1003" y="1004"/>
                </a:lnTo>
                <a:lnTo>
                  <a:pt x="992" y="986"/>
                </a:lnTo>
                <a:lnTo>
                  <a:pt x="983" y="1035"/>
                </a:lnTo>
                <a:lnTo>
                  <a:pt x="972" y="1016"/>
                </a:lnTo>
                <a:lnTo>
                  <a:pt x="947" y="1023"/>
                </a:lnTo>
                <a:lnTo>
                  <a:pt x="943" y="1036"/>
                </a:lnTo>
                <a:lnTo>
                  <a:pt x="954" y="1058"/>
                </a:lnTo>
                <a:lnTo>
                  <a:pt x="910" y="1060"/>
                </a:lnTo>
                <a:lnTo>
                  <a:pt x="926" y="1065"/>
                </a:lnTo>
                <a:lnTo>
                  <a:pt x="927" y="1087"/>
                </a:lnTo>
                <a:lnTo>
                  <a:pt x="937" y="1082"/>
                </a:lnTo>
                <a:lnTo>
                  <a:pt x="932" y="1097"/>
                </a:lnTo>
                <a:lnTo>
                  <a:pt x="912" y="1129"/>
                </a:lnTo>
                <a:lnTo>
                  <a:pt x="913" y="1113"/>
                </a:lnTo>
                <a:lnTo>
                  <a:pt x="900" y="1127"/>
                </a:lnTo>
                <a:lnTo>
                  <a:pt x="883" y="1107"/>
                </a:lnTo>
                <a:lnTo>
                  <a:pt x="887" y="1130"/>
                </a:lnTo>
                <a:lnTo>
                  <a:pt x="920" y="1133"/>
                </a:lnTo>
                <a:lnTo>
                  <a:pt x="906" y="1166"/>
                </a:lnTo>
                <a:lnTo>
                  <a:pt x="917" y="1232"/>
                </a:lnTo>
                <a:lnTo>
                  <a:pt x="947" y="1287"/>
                </a:lnTo>
                <a:lnTo>
                  <a:pt x="909" y="1289"/>
                </a:lnTo>
                <a:lnTo>
                  <a:pt x="872" y="1273"/>
                </a:lnTo>
                <a:lnTo>
                  <a:pt x="839" y="1274"/>
                </a:lnTo>
                <a:lnTo>
                  <a:pt x="794" y="1248"/>
                </a:lnTo>
                <a:lnTo>
                  <a:pt x="739" y="1228"/>
                </a:lnTo>
                <a:lnTo>
                  <a:pt x="733" y="1207"/>
                </a:lnTo>
                <a:lnTo>
                  <a:pt x="721" y="1175"/>
                </a:lnTo>
                <a:lnTo>
                  <a:pt x="703" y="1153"/>
                </a:lnTo>
                <a:lnTo>
                  <a:pt x="706" y="1129"/>
                </a:lnTo>
                <a:lnTo>
                  <a:pt x="696" y="1120"/>
                </a:lnTo>
                <a:lnTo>
                  <a:pt x="696" y="1087"/>
                </a:lnTo>
                <a:lnTo>
                  <a:pt x="664" y="1061"/>
                </a:lnTo>
                <a:lnTo>
                  <a:pt x="630" y="1011"/>
                </a:lnTo>
                <a:lnTo>
                  <a:pt x="573" y="882"/>
                </a:lnTo>
                <a:lnTo>
                  <a:pt x="529" y="849"/>
                </a:lnTo>
                <a:lnTo>
                  <a:pt x="515" y="819"/>
                </a:lnTo>
                <a:lnTo>
                  <a:pt x="478" y="815"/>
                </a:lnTo>
                <a:lnTo>
                  <a:pt x="447" y="810"/>
                </a:lnTo>
                <a:lnTo>
                  <a:pt x="419" y="798"/>
                </a:lnTo>
                <a:lnTo>
                  <a:pt x="411" y="810"/>
                </a:lnTo>
                <a:lnTo>
                  <a:pt x="381" y="810"/>
                </a:lnTo>
                <a:lnTo>
                  <a:pt x="355" y="872"/>
                </a:lnTo>
                <a:lnTo>
                  <a:pt x="327" y="898"/>
                </a:lnTo>
                <a:lnTo>
                  <a:pt x="310" y="897"/>
                </a:lnTo>
                <a:lnTo>
                  <a:pt x="260" y="858"/>
                </a:lnTo>
                <a:lnTo>
                  <a:pt x="238" y="852"/>
                </a:lnTo>
                <a:lnTo>
                  <a:pt x="188" y="808"/>
                </a:lnTo>
                <a:lnTo>
                  <a:pt x="176" y="772"/>
                </a:lnTo>
                <a:lnTo>
                  <a:pt x="176" y="736"/>
                </a:lnTo>
                <a:lnTo>
                  <a:pt x="153" y="686"/>
                </a:lnTo>
                <a:lnTo>
                  <a:pt x="112" y="653"/>
                </a:lnTo>
                <a:lnTo>
                  <a:pt x="57" y="583"/>
                </a:lnTo>
                <a:lnTo>
                  <a:pt x="37" y="572"/>
                </a:lnTo>
                <a:lnTo>
                  <a:pt x="23" y="535"/>
                </a:lnTo>
                <a:lnTo>
                  <a:pt x="8" y="529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Freeform 23"/>
          <p:cNvSpPr>
            <a:spLocks/>
          </p:cNvSpPr>
          <p:nvPr/>
        </p:nvSpPr>
        <p:spPr bwMode="auto">
          <a:xfrm>
            <a:off x="7496175" y="3017838"/>
            <a:ext cx="231775" cy="246062"/>
          </a:xfrm>
          <a:custGeom>
            <a:avLst/>
            <a:gdLst>
              <a:gd name="T0" fmla="*/ 0 w 164"/>
              <a:gd name="T1" fmla="*/ 2147483647 h 155"/>
              <a:gd name="T2" fmla="*/ 2147483647 w 164"/>
              <a:gd name="T3" fmla="*/ 2147483647 h 155"/>
              <a:gd name="T4" fmla="*/ 2147483647 w 164"/>
              <a:gd name="T5" fmla="*/ 2147483647 h 155"/>
              <a:gd name="T6" fmla="*/ 2147483647 w 164"/>
              <a:gd name="T7" fmla="*/ 2147483647 h 155"/>
              <a:gd name="T8" fmla="*/ 2147483647 w 164"/>
              <a:gd name="T9" fmla="*/ 2147483647 h 155"/>
              <a:gd name="T10" fmla="*/ 2147483647 w 164"/>
              <a:gd name="T11" fmla="*/ 2147483647 h 155"/>
              <a:gd name="T12" fmla="*/ 2147483647 w 164"/>
              <a:gd name="T13" fmla="*/ 2147483647 h 155"/>
              <a:gd name="T14" fmla="*/ 2147483647 w 164"/>
              <a:gd name="T15" fmla="*/ 2147483647 h 155"/>
              <a:gd name="T16" fmla="*/ 2147483647 w 164"/>
              <a:gd name="T17" fmla="*/ 2147483647 h 155"/>
              <a:gd name="T18" fmla="*/ 2147483647 w 164"/>
              <a:gd name="T19" fmla="*/ 2147483647 h 155"/>
              <a:gd name="T20" fmla="*/ 2147483647 w 164"/>
              <a:gd name="T21" fmla="*/ 2147483647 h 155"/>
              <a:gd name="T22" fmla="*/ 2147483647 w 164"/>
              <a:gd name="T23" fmla="*/ 2147483647 h 155"/>
              <a:gd name="T24" fmla="*/ 2147483647 w 164"/>
              <a:gd name="T25" fmla="*/ 2147483647 h 155"/>
              <a:gd name="T26" fmla="*/ 2147483647 w 164"/>
              <a:gd name="T27" fmla="*/ 2147483647 h 155"/>
              <a:gd name="T28" fmla="*/ 2147483647 w 164"/>
              <a:gd name="T29" fmla="*/ 2147483647 h 155"/>
              <a:gd name="T30" fmla="*/ 2147483647 w 164"/>
              <a:gd name="T31" fmla="*/ 0 h 155"/>
              <a:gd name="T32" fmla="*/ 0 w 164"/>
              <a:gd name="T33" fmla="*/ 2147483647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4"/>
              <a:gd name="T52" fmla="*/ 0 h 155"/>
              <a:gd name="T53" fmla="*/ 164 w 164"/>
              <a:gd name="T54" fmla="*/ 155 h 1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4" h="155">
                <a:moveTo>
                  <a:pt x="0" y="31"/>
                </a:moveTo>
                <a:lnTo>
                  <a:pt x="13" y="112"/>
                </a:lnTo>
                <a:lnTo>
                  <a:pt x="13" y="154"/>
                </a:lnTo>
                <a:lnTo>
                  <a:pt x="26" y="151"/>
                </a:lnTo>
                <a:lnTo>
                  <a:pt x="34" y="139"/>
                </a:lnTo>
                <a:lnTo>
                  <a:pt x="57" y="129"/>
                </a:lnTo>
                <a:lnTo>
                  <a:pt x="68" y="108"/>
                </a:lnTo>
                <a:lnTo>
                  <a:pt x="74" y="112"/>
                </a:lnTo>
                <a:lnTo>
                  <a:pt x="93" y="104"/>
                </a:lnTo>
                <a:lnTo>
                  <a:pt x="118" y="100"/>
                </a:lnTo>
                <a:lnTo>
                  <a:pt x="118" y="91"/>
                </a:lnTo>
                <a:lnTo>
                  <a:pt x="126" y="97"/>
                </a:lnTo>
                <a:lnTo>
                  <a:pt x="134" y="89"/>
                </a:lnTo>
                <a:lnTo>
                  <a:pt x="147" y="86"/>
                </a:lnTo>
                <a:lnTo>
                  <a:pt x="163" y="79"/>
                </a:lnTo>
                <a:lnTo>
                  <a:pt x="147" y="0"/>
                </a:lnTo>
                <a:lnTo>
                  <a:pt x="0" y="3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7308850" y="3533775"/>
            <a:ext cx="144463" cy="261938"/>
          </a:xfrm>
          <a:custGeom>
            <a:avLst/>
            <a:gdLst>
              <a:gd name="T0" fmla="*/ 0 w 102"/>
              <a:gd name="T1" fmla="*/ 2147483647 h 165"/>
              <a:gd name="T2" fmla="*/ 2147483647 w 102"/>
              <a:gd name="T3" fmla="*/ 0 h 165"/>
              <a:gd name="T4" fmla="*/ 2147483647 w 102"/>
              <a:gd name="T5" fmla="*/ 0 h 165"/>
              <a:gd name="T6" fmla="*/ 2147483647 w 102"/>
              <a:gd name="T7" fmla="*/ 2147483647 h 165"/>
              <a:gd name="T8" fmla="*/ 2147483647 w 102"/>
              <a:gd name="T9" fmla="*/ 2147483647 h 165"/>
              <a:gd name="T10" fmla="*/ 2147483647 w 102"/>
              <a:gd name="T11" fmla="*/ 2147483647 h 165"/>
              <a:gd name="T12" fmla="*/ 2147483647 w 102"/>
              <a:gd name="T13" fmla="*/ 2147483647 h 165"/>
              <a:gd name="T14" fmla="*/ 2147483647 w 102"/>
              <a:gd name="T15" fmla="*/ 2147483647 h 165"/>
              <a:gd name="T16" fmla="*/ 2147483647 w 102"/>
              <a:gd name="T17" fmla="*/ 2147483647 h 165"/>
              <a:gd name="T18" fmla="*/ 2147483647 w 102"/>
              <a:gd name="T19" fmla="*/ 2147483647 h 165"/>
              <a:gd name="T20" fmla="*/ 2147483647 w 102"/>
              <a:gd name="T21" fmla="*/ 2147483647 h 165"/>
              <a:gd name="T22" fmla="*/ 2147483647 w 102"/>
              <a:gd name="T23" fmla="*/ 2147483647 h 165"/>
              <a:gd name="T24" fmla="*/ 2147483647 w 102"/>
              <a:gd name="T25" fmla="*/ 2147483647 h 165"/>
              <a:gd name="T26" fmla="*/ 2147483647 w 102"/>
              <a:gd name="T27" fmla="*/ 2147483647 h 165"/>
              <a:gd name="T28" fmla="*/ 2147483647 w 102"/>
              <a:gd name="T29" fmla="*/ 2147483647 h 165"/>
              <a:gd name="T30" fmla="*/ 2147483647 w 102"/>
              <a:gd name="T31" fmla="*/ 2147483647 h 165"/>
              <a:gd name="T32" fmla="*/ 2147483647 w 102"/>
              <a:gd name="T33" fmla="*/ 2147483647 h 165"/>
              <a:gd name="T34" fmla="*/ 2147483647 w 102"/>
              <a:gd name="T35" fmla="*/ 2147483647 h 165"/>
              <a:gd name="T36" fmla="*/ 2147483647 w 102"/>
              <a:gd name="T37" fmla="*/ 2147483647 h 165"/>
              <a:gd name="T38" fmla="*/ 0 w 102"/>
              <a:gd name="T39" fmla="*/ 2147483647 h 1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165"/>
              <a:gd name="T62" fmla="*/ 102 w 102"/>
              <a:gd name="T63" fmla="*/ 165 h 1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165">
                <a:moveTo>
                  <a:pt x="0" y="16"/>
                </a:moveTo>
                <a:lnTo>
                  <a:pt x="13" y="0"/>
                </a:lnTo>
                <a:lnTo>
                  <a:pt x="32" y="0"/>
                </a:lnTo>
                <a:lnTo>
                  <a:pt x="26" y="17"/>
                </a:lnTo>
                <a:lnTo>
                  <a:pt x="21" y="23"/>
                </a:lnTo>
                <a:lnTo>
                  <a:pt x="24" y="42"/>
                </a:lnTo>
                <a:lnTo>
                  <a:pt x="35" y="54"/>
                </a:lnTo>
                <a:lnTo>
                  <a:pt x="49" y="67"/>
                </a:lnTo>
                <a:lnTo>
                  <a:pt x="54" y="86"/>
                </a:lnTo>
                <a:lnTo>
                  <a:pt x="63" y="101"/>
                </a:lnTo>
                <a:lnTo>
                  <a:pt x="73" y="110"/>
                </a:lnTo>
                <a:lnTo>
                  <a:pt x="89" y="115"/>
                </a:lnTo>
                <a:lnTo>
                  <a:pt x="96" y="130"/>
                </a:lnTo>
                <a:lnTo>
                  <a:pt x="82" y="143"/>
                </a:lnTo>
                <a:lnTo>
                  <a:pt x="96" y="140"/>
                </a:lnTo>
                <a:lnTo>
                  <a:pt x="101" y="153"/>
                </a:lnTo>
                <a:lnTo>
                  <a:pt x="74" y="159"/>
                </a:lnTo>
                <a:lnTo>
                  <a:pt x="40" y="164"/>
                </a:lnTo>
                <a:lnTo>
                  <a:pt x="37" y="154"/>
                </a:lnTo>
                <a:lnTo>
                  <a:pt x="0" y="1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7165975" y="3736975"/>
            <a:ext cx="26988" cy="34925"/>
          </a:xfrm>
          <a:custGeom>
            <a:avLst/>
            <a:gdLst>
              <a:gd name="T0" fmla="*/ 0 w 19"/>
              <a:gd name="T1" fmla="*/ 2147483647 h 22"/>
              <a:gd name="T2" fmla="*/ 2147483647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0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0" y="6"/>
                </a:moveTo>
                <a:lnTo>
                  <a:pt x="12" y="0"/>
                </a:lnTo>
                <a:lnTo>
                  <a:pt x="18" y="12"/>
                </a:lnTo>
                <a:lnTo>
                  <a:pt x="12" y="21"/>
                </a:lnTo>
                <a:lnTo>
                  <a:pt x="0" y="6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8" name="Freeform 26"/>
          <p:cNvSpPr>
            <a:spLocks/>
          </p:cNvSpPr>
          <p:nvPr/>
        </p:nvSpPr>
        <p:spPr bwMode="auto">
          <a:xfrm>
            <a:off x="5759450" y="3376613"/>
            <a:ext cx="415925" cy="808037"/>
          </a:xfrm>
          <a:custGeom>
            <a:avLst/>
            <a:gdLst>
              <a:gd name="T0" fmla="*/ 0 w 295"/>
              <a:gd name="T1" fmla="*/ 2147483647 h 509"/>
              <a:gd name="T2" fmla="*/ 2147483647 w 295"/>
              <a:gd name="T3" fmla="*/ 2147483647 h 509"/>
              <a:gd name="T4" fmla="*/ 2147483647 w 295"/>
              <a:gd name="T5" fmla="*/ 2147483647 h 509"/>
              <a:gd name="T6" fmla="*/ 2147483647 w 295"/>
              <a:gd name="T7" fmla="*/ 2147483647 h 509"/>
              <a:gd name="T8" fmla="*/ 2147483647 w 295"/>
              <a:gd name="T9" fmla="*/ 2147483647 h 509"/>
              <a:gd name="T10" fmla="*/ 2147483647 w 295"/>
              <a:gd name="T11" fmla="*/ 2147483647 h 509"/>
              <a:gd name="T12" fmla="*/ 2147483647 w 295"/>
              <a:gd name="T13" fmla="*/ 2147483647 h 509"/>
              <a:gd name="T14" fmla="*/ 2147483647 w 295"/>
              <a:gd name="T15" fmla="*/ 2147483647 h 509"/>
              <a:gd name="T16" fmla="*/ 2147483647 w 295"/>
              <a:gd name="T17" fmla="*/ 2147483647 h 509"/>
              <a:gd name="T18" fmla="*/ 2147483647 w 295"/>
              <a:gd name="T19" fmla="*/ 2147483647 h 509"/>
              <a:gd name="T20" fmla="*/ 2147483647 w 295"/>
              <a:gd name="T21" fmla="*/ 2147483647 h 509"/>
              <a:gd name="T22" fmla="*/ 2147483647 w 295"/>
              <a:gd name="T23" fmla="*/ 2147483647 h 509"/>
              <a:gd name="T24" fmla="*/ 2147483647 w 295"/>
              <a:gd name="T25" fmla="*/ 2147483647 h 509"/>
              <a:gd name="T26" fmla="*/ 2147483647 w 295"/>
              <a:gd name="T27" fmla="*/ 2147483647 h 509"/>
              <a:gd name="T28" fmla="*/ 2147483647 w 295"/>
              <a:gd name="T29" fmla="*/ 2147483647 h 509"/>
              <a:gd name="T30" fmla="*/ 2147483647 w 295"/>
              <a:gd name="T31" fmla="*/ 2147483647 h 509"/>
              <a:gd name="T32" fmla="*/ 2147483647 w 295"/>
              <a:gd name="T33" fmla="*/ 2147483647 h 509"/>
              <a:gd name="T34" fmla="*/ 2147483647 w 295"/>
              <a:gd name="T35" fmla="*/ 2147483647 h 509"/>
              <a:gd name="T36" fmla="*/ 2147483647 w 295"/>
              <a:gd name="T37" fmla="*/ 0 h 509"/>
              <a:gd name="T38" fmla="*/ 2147483647 w 295"/>
              <a:gd name="T39" fmla="*/ 2147483647 h 509"/>
              <a:gd name="T40" fmla="*/ 2147483647 w 295"/>
              <a:gd name="T41" fmla="*/ 2147483647 h 509"/>
              <a:gd name="T42" fmla="*/ 2147483647 w 295"/>
              <a:gd name="T43" fmla="*/ 2147483647 h 509"/>
              <a:gd name="T44" fmla="*/ 2147483647 w 295"/>
              <a:gd name="T45" fmla="*/ 2147483647 h 509"/>
              <a:gd name="T46" fmla="*/ 2147483647 w 295"/>
              <a:gd name="T47" fmla="*/ 2147483647 h 509"/>
              <a:gd name="T48" fmla="*/ 2147483647 w 295"/>
              <a:gd name="T49" fmla="*/ 2147483647 h 509"/>
              <a:gd name="T50" fmla="*/ 2147483647 w 295"/>
              <a:gd name="T51" fmla="*/ 2147483647 h 509"/>
              <a:gd name="T52" fmla="*/ 2147483647 w 295"/>
              <a:gd name="T53" fmla="*/ 2147483647 h 509"/>
              <a:gd name="T54" fmla="*/ 0 w 295"/>
              <a:gd name="T55" fmla="*/ 2147483647 h 5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509"/>
              <a:gd name="T86" fmla="*/ 295 w 295"/>
              <a:gd name="T87" fmla="*/ 509 h 5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509">
                <a:moveTo>
                  <a:pt x="0" y="496"/>
                </a:moveTo>
                <a:lnTo>
                  <a:pt x="9" y="508"/>
                </a:lnTo>
                <a:lnTo>
                  <a:pt x="17" y="495"/>
                </a:lnTo>
                <a:lnTo>
                  <a:pt x="60" y="486"/>
                </a:lnTo>
                <a:lnTo>
                  <a:pt x="74" y="490"/>
                </a:lnTo>
                <a:lnTo>
                  <a:pt x="121" y="475"/>
                </a:lnTo>
                <a:lnTo>
                  <a:pt x="137" y="489"/>
                </a:lnTo>
                <a:lnTo>
                  <a:pt x="151" y="455"/>
                </a:lnTo>
                <a:lnTo>
                  <a:pt x="166" y="446"/>
                </a:lnTo>
                <a:lnTo>
                  <a:pt x="199" y="465"/>
                </a:lnTo>
                <a:lnTo>
                  <a:pt x="204" y="443"/>
                </a:lnTo>
                <a:lnTo>
                  <a:pt x="240" y="398"/>
                </a:lnTo>
                <a:lnTo>
                  <a:pt x="248" y="371"/>
                </a:lnTo>
                <a:lnTo>
                  <a:pt x="261" y="375"/>
                </a:lnTo>
                <a:lnTo>
                  <a:pt x="294" y="351"/>
                </a:lnTo>
                <a:lnTo>
                  <a:pt x="286" y="332"/>
                </a:lnTo>
                <a:lnTo>
                  <a:pt x="290" y="320"/>
                </a:lnTo>
                <a:lnTo>
                  <a:pt x="257" y="9"/>
                </a:lnTo>
                <a:lnTo>
                  <a:pt x="253" y="0"/>
                </a:lnTo>
                <a:lnTo>
                  <a:pt x="78" y="20"/>
                </a:lnTo>
                <a:lnTo>
                  <a:pt x="43" y="39"/>
                </a:lnTo>
                <a:lnTo>
                  <a:pt x="14" y="29"/>
                </a:lnTo>
                <a:lnTo>
                  <a:pt x="36" y="286"/>
                </a:lnTo>
                <a:lnTo>
                  <a:pt x="30" y="339"/>
                </a:lnTo>
                <a:lnTo>
                  <a:pt x="43" y="370"/>
                </a:lnTo>
                <a:lnTo>
                  <a:pt x="29" y="428"/>
                </a:lnTo>
                <a:lnTo>
                  <a:pt x="10" y="455"/>
                </a:lnTo>
                <a:lnTo>
                  <a:pt x="0" y="49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9" name="Freeform 27"/>
          <p:cNvSpPr>
            <a:spLocks/>
          </p:cNvSpPr>
          <p:nvPr/>
        </p:nvSpPr>
        <p:spPr bwMode="auto">
          <a:xfrm>
            <a:off x="5602288" y="3883025"/>
            <a:ext cx="976312" cy="563563"/>
          </a:xfrm>
          <a:custGeom>
            <a:avLst/>
            <a:gdLst>
              <a:gd name="T0" fmla="*/ 0 w 691"/>
              <a:gd name="T1" fmla="*/ 2147483647 h 355"/>
              <a:gd name="T2" fmla="*/ 2147483647 w 691"/>
              <a:gd name="T3" fmla="*/ 2147483647 h 355"/>
              <a:gd name="T4" fmla="*/ 2147483647 w 691"/>
              <a:gd name="T5" fmla="*/ 2147483647 h 355"/>
              <a:gd name="T6" fmla="*/ 2147483647 w 691"/>
              <a:gd name="T7" fmla="*/ 2147483647 h 355"/>
              <a:gd name="T8" fmla="*/ 2147483647 w 691"/>
              <a:gd name="T9" fmla="*/ 2147483647 h 355"/>
              <a:gd name="T10" fmla="*/ 2147483647 w 691"/>
              <a:gd name="T11" fmla="*/ 2147483647 h 355"/>
              <a:gd name="T12" fmla="*/ 2147483647 w 691"/>
              <a:gd name="T13" fmla="*/ 2147483647 h 355"/>
              <a:gd name="T14" fmla="*/ 2147483647 w 691"/>
              <a:gd name="T15" fmla="*/ 2147483647 h 355"/>
              <a:gd name="T16" fmla="*/ 2147483647 w 691"/>
              <a:gd name="T17" fmla="*/ 2147483647 h 355"/>
              <a:gd name="T18" fmla="*/ 2147483647 w 691"/>
              <a:gd name="T19" fmla="*/ 2147483647 h 355"/>
              <a:gd name="T20" fmla="*/ 2147483647 w 691"/>
              <a:gd name="T21" fmla="*/ 2147483647 h 355"/>
              <a:gd name="T22" fmla="*/ 2147483647 w 691"/>
              <a:gd name="T23" fmla="*/ 2147483647 h 355"/>
              <a:gd name="T24" fmla="*/ 2147483647 w 691"/>
              <a:gd name="T25" fmla="*/ 2147483647 h 355"/>
              <a:gd name="T26" fmla="*/ 2147483647 w 691"/>
              <a:gd name="T27" fmla="*/ 2147483647 h 355"/>
              <a:gd name="T28" fmla="*/ 2147483647 w 691"/>
              <a:gd name="T29" fmla="*/ 2147483647 h 355"/>
              <a:gd name="T30" fmla="*/ 2147483647 w 691"/>
              <a:gd name="T31" fmla="*/ 2147483647 h 355"/>
              <a:gd name="T32" fmla="*/ 2147483647 w 691"/>
              <a:gd name="T33" fmla="*/ 2147483647 h 355"/>
              <a:gd name="T34" fmla="*/ 2147483647 w 691"/>
              <a:gd name="T35" fmla="*/ 2147483647 h 355"/>
              <a:gd name="T36" fmla="*/ 2147483647 w 691"/>
              <a:gd name="T37" fmla="*/ 2147483647 h 355"/>
              <a:gd name="T38" fmla="*/ 2147483647 w 691"/>
              <a:gd name="T39" fmla="*/ 2147483647 h 355"/>
              <a:gd name="T40" fmla="*/ 2147483647 w 691"/>
              <a:gd name="T41" fmla="*/ 2147483647 h 355"/>
              <a:gd name="T42" fmla="*/ 2147483647 w 691"/>
              <a:gd name="T43" fmla="*/ 2147483647 h 355"/>
              <a:gd name="T44" fmla="*/ 2147483647 w 691"/>
              <a:gd name="T45" fmla="*/ 2147483647 h 355"/>
              <a:gd name="T46" fmla="*/ 2147483647 w 691"/>
              <a:gd name="T47" fmla="*/ 2147483647 h 355"/>
              <a:gd name="T48" fmla="*/ 2147483647 w 691"/>
              <a:gd name="T49" fmla="*/ 2147483647 h 355"/>
              <a:gd name="T50" fmla="*/ 2147483647 w 691"/>
              <a:gd name="T51" fmla="*/ 2147483647 h 355"/>
              <a:gd name="T52" fmla="*/ 2147483647 w 691"/>
              <a:gd name="T53" fmla="*/ 2147483647 h 355"/>
              <a:gd name="T54" fmla="*/ 2147483647 w 691"/>
              <a:gd name="T55" fmla="*/ 0 h 355"/>
              <a:gd name="T56" fmla="*/ 2147483647 w 691"/>
              <a:gd name="T57" fmla="*/ 2147483647 h 355"/>
              <a:gd name="T58" fmla="*/ 2147483647 w 691"/>
              <a:gd name="T59" fmla="*/ 2147483647 h 355"/>
              <a:gd name="T60" fmla="*/ 2147483647 w 691"/>
              <a:gd name="T61" fmla="*/ 2147483647 h 355"/>
              <a:gd name="T62" fmla="*/ 2147483647 w 691"/>
              <a:gd name="T63" fmla="*/ 2147483647 h 355"/>
              <a:gd name="T64" fmla="*/ 2147483647 w 691"/>
              <a:gd name="T65" fmla="*/ 2147483647 h 355"/>
              <a:gd name="T66" fmla="*/ 2147483647 w 691"/>
              <a:gd name="T67" fmla="*/ 2147483647 h 355"/>
              <a:gd name="T68" fmla="*/ 2147483647 w 691"/>
              <a:gd name="T69" fmla="*/ 2147483647 h 355"/>
              <a:gd name="T70" fmla="*/ 2147483647 w 691"/>
              <a:gd name="T71" fmla="*/ 2147483647 h 355"/>
              <a:gd name="T72" fmla="*/ 2147483647 w 691"/>
              <a:gd name="T73" fmla="*/ 2147483647 h 355"/>
              <a:gd name="T74" fmla="*/ 2147483647 w 691"/>
              <a:gd name="T75" fmla="*/ 2147483647 h 355"/>
              <a:gd name="T76" fmla="*/ 2147483647 w 691"/>
              <a:gd name="T77" fmla="*/ 2147483647 h 355"/>
              <a:gd name="T78" fmla="*/ 2147483647 w 691"/>
              <a:gd name="T79" fmla="*/ 2147483647 h 355"/>
              <a:gd name="T80" fmla="*/ 2147483647 w 691"/>
              <a:gd name="T81" fmla="*/ 2147483647 h 355"/>
              <a:gd name="T82" fmla="*/ 2147483647 w 691"/>
              <a:gd name="T83" fmla="*/ 2147483647 h 355"/>
              <a:gd name="T84" fmla="*/ 2147483647 w 691"/>
              <a:gd name="T85" fmla="*/ 2147483647 h 355"/>
              <a:gd name="T86" fmla="*/ 2147483647 w 691"/>
              <a:gd name="T87" fmla="*/ 2147483647 h 355"/>
              <a:gd name="T88" fmla="*/ 2147483647 w 691"/>
              <a:gd name="T89" fmla="*/ 2147483647 h 355"/>
              <a:gd name="T90" fmla="*/ 2147483647 w 691"/>
              <a:gd name="T91" fmla="*/ 2147483647 h 355"/>
              <a:gd name="T92" fmla="*/ 0 w 691"/>
              <a:gd name="T93" fmla="*/ 2147483647 h 3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91"/>
              <a:gd name="T142" fmla="*/ 0 h 355"/>
              <a:gd name="T143" fmla="*/ 691 w 691"/>
              <a:gd name="T144" fmla="*/ 355 h 3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91" h="355">
                <a:moveTo>
                  <a:pt x="0" y="354"/>
                </a:moveTo>
                <a:lnTo>
                  <a:pt x="7" y="337"/>
                </a:lnTo>
                <a:lnTo>
                  <a:pt x="21" y="335"/>
                </a:lnTo>
                <a:lnTo>
                  <a:pt x="26" y="297"/>
                </a:lnTo>
                <a:lnTo>
                  <a:pt x="17" y="293"/>
                </a:lnTo>
                <a:lnTo>
                  <a:pt x="16" y="284"/>
                </a:lnTo>
                <a:lnTo>
                  <a:pt x="38" y="263"/>
                </a:lnTo>
                <a:lnTo>
                  <a:pt x="81" y="278"/>
                </a:lnTo>
                <a:lnTo>
                  <a:pt x="87" y="236"/>
                </a:lnTo>
                <a:lnTo>
                  <a:pt x="117" y="224"/>
                </a:lnTo>
                <a:lnTo>
                  <a:pt x="112" y="215"/>
                </a:lnTo>
                <a:lnTo>
                  <a:pt x="120" y="189"/>
                </a:lnTo>
                <a:lnTo>
                  <a:pt x="128" y="176"/>
                </a:lnTo>
                <a:lnTo>
                  <a:pt x="171" y="167"/>
                </a:lnTo>
                <a:lnTo>
                  <a:pt x="185" y="171"/>
                </a:lnTo>
                <a:lnTo>
                  <a:pt x="232" y="156"/>
                </a:lnTo>
                <a:lnTo>
                  <a:pt x="248" y="170"/>
                </a:lnTo>
                <a:lnTo>
                  <a:pt x="262" y="136"/>
                </a:lnTo>
                <a:lnTo>
                  <a:pt x="277" y="127"/>
                </a:lnTo>
                <a:lnTo>
                  <a:pt x="310" y="146"/>
                </a:lnTo>
                <a:lnTo>
                  <a:pt x="315" y="124"/>
                </a:lnTo>
                <a:lnTo>
                  <a:pt x="351" y="79"/>
                </a:lnTo>
                <a:lnTo>
                  <a:pt x="359" y="52"/>
                </a:lnTo>
                <a:lnTo>
                  <a:pt x="372" y="56"/>
                </a:lnTo>
                <a:lnTo>
                  <a:pt x="405" y="32"/>
                </a:lnTo>
                <a:lnTo>
                  <a:pt x="397" y="13"/>
                </a:lnTo>
                <a:lnTo>
                  <a:pt x="401" y="1"/>
                </a:lnTo>
                <a:lnTo>
                  <a:pt x="431" y="0"/>
                </a:lnTo>
                <a:lnTo>
                  <a:pt x="450" y="7"/>
                </a:lnTo>
                <a:lnTo>
                  <a:pt x="460" y="28"/>
                </a:lnTo>
                <a:lnTo>
                  <a:pt x="491" y="33"/>
                </a:lnTo>
                <a:lnTo>
                  <a:pt x="510" y="43"/>
                </a:lnTo>
                <a:lnTo>
                  <a:pt x="553" y="42"/>
                </a:lnTo>
                <a:lnTo>
                  <a:pt x="573" y="28"/>
                </a:lnTo>
                <a:lnTo>
                  <a:pt x="619" y="58"/>
                </a:lnTo>
                <a:lnTo>
                  <a:pt x="636" y="116"/>
                </a:lnTo>
                <a:lnTo>
                  <a:pt x="655" y="137"/>
                </a:lnTo>
                <a:lnTo>
                  <a:pt x="690" y="158"/>
                </a:lnTo>
                <a:lnTo>
                  <a:pt x="664" y="189"/>
                </a:lnTo>
                <a:lnTo>
                  <a:pt x="641" y="206"/>
                </a:lnTo>
                <a:lnTo>
                  <a:pt x="617" y="235"/>
                </a:lnTo>
                <a:lnTo>
                  <a:pt x="616" y="245"/>
                </a:lnTo>
                <a:lnTo>
                  <a:pt x="548" y="290"/>
                </a:lnTo>
                <a:lnTo>
                  <a:pt x="166" y="326"/>
                </a:lnTo>
                <a:lnTo>
                  <a:pt x="127" y="325"/>
                </a:lnTo>
                <a:lnTo>
                  <a:pt x="128" y="345"/>
                </a:lnTo>
                <a:lnTo>
                  <a:pt x="0" y="35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7661275" y="1892300"/>
            <a:ext cx="492125" cy="876300"/>
          </a:xfrm>
          <a:custGeom>
            <a:avLst/>
            <a:gdLst>
              <a:gd name="T0" fmla="*/ 0 w 349"/>
              <a:gd name="T1" fmla="*/ 2147483647 h 552"/>
              <a:gd name="T2" fmla="*/ 2147483647 w 349"/>
              <a:gd name="T3" fmla="*/ 2147483647 h 552"/>
              <a:gd name="T4" fmla="*/ 2147483647 w 349"/>
              <a:gd name="T5" fmla="*/ 2147483647 h 552"/>
              <a:gd name="T6" fmla="*/ 2147483647 w 349"/>
              <a:gd name="T7" fmla="*/ 2147483647 h 552"/>
              <a:gd name="T8" fmla="*/ 2147483647 w 349"/>
              <a:gd name="T9" fmla="*/ 2147483647 h 552"/>
              <a:gd name="T10" fmla="*/ 2147483647 w 349"/>
              <a:gd name="T11" fmla="*/ 2147483647 h 552"/>
              <a:gd name="T12" fmla="*/ 2147483647 w 349"/>
              <a:gd name="T13" fmla="*/ 2147483647 h 552"/>
              <a:gd name="T14" fmla="*/ 2147483647 w 349"/>
              <a:gd name="T15" fmla="*/ 2147483647 h 552"/>
              <a:gd name="T16" fmla="*/ 2147483647 w 349"/>
              <a:gd name="T17" fmla="*/ 2147483647 h 552"/>
              <a:gd name="T18" fmla="*/ 2147483647 w 349"/>
              <a:gd name="T19" fmla="*/ 2147483647 h 552"/>
              <a:gd name="T20" fmla="*/ 2147483647 w 349"/>
              <a:gd name="T21" fmla="*/ 2147483647 h 552"/>
              <a:gd name="T22" fmla="*/ 2147483647 w 349"/>
              <a:gd name="T23" fmla="*/ 2147483647 h 552"/>
              <a:gd name="T24" fmla="*/ 2147483647 w 349"/>
              <a:gd name="T25" fmla="*/ 0 h 552"/>
              <a:gd name="T26" fmla="*/ 2147483647 w 349"/>
              <a:gd name="T27" fmla="*/ 2147483647 h 552"/>
              <a:gd name="T28" fmla="*/ 2147483647 w 349"/>
              <a:gd name="T29" fmla="*/ 2147483647 h 552"/>
              <a:gd name="T30" fmla="*/ 2147483647 w 349"/>
              <a:gd name="T31" fmla="*/ 2147483647 h 552"/>
              <a:gd name="T32" fmla="*/ 2147483647 w 349"/>
              <a:gd name="T33" fmla="*/ 2147483647 h 552"/>
              <a:gd name="T34" fmla="*/ 2147483647 w 349"/>
              <a:gd name="T35" fmla="*/ 2147483647 h 552"/>
              <a:gd name="T36" fmla="*/ 2147483647 w 349"/>
              <a:gd name="T37" fmla="*/ 2147483647 h 552"/>
              <a:gd name="T38" fmla="*/ 2147483647 w 349"/>
              <a:gd name="T39" fmla="*/ 2147483647 h 552"/>
              <a:gd name="T40" fmla="*/ 2147483647 w 349"/>
              <a:gd name="T41" fmla="*/ 2147483647 h 552"/>
              <a:gd name="T42" fmla="*/ 2147483647 w 349"/>
              <a:gd name="T43" fmla="*/ 2147483647 h 552"/>
              <a:gd name="T44" fmla="*/ 2147483647 w 349"/>
              <a:gd name="T45" fmla="*/ 2147483647 h 552"/>
              <a:gd name="T46" fmla="*/ 2147483647 w 349"/>
              <a:gd name="T47" fmla="*/ 2147483647 h 552"/>
              <a:gd name="T48" fmla="*/ 2147483647 w 349"/>
              <a:gd name="T49" fmla="*/ 2147483647 h 552"/>
              <a:gd name="T50" fmla="*/ 2147483647 w 349"/>
              <a:gd name="T51" fmla="*/ 2147483647 h 552"/>
              <a:gd name="T52" fmla="*/ 2147483647 w 349"/>
              <a:gd name="T53" fmla="*/ 2147483647 h 552"/>
              <a:gd name="T54" fmla="*/ 2147483647 w 349"/>
              <a:gd name="T55" fmla="*/ 2147483647 h 552"/>
              <a:gd name="T56" fmla="*/ 2147483647 w 349"/>
              <a:gd name="T57" fmla="*/ 2147483647 h 552"/>
              <a:gd name="T58" fmla="*/ 2147483647 w 349"/>
              <a:gd name="T59" fmla="*/ 2147483647 h 552"/>
              <a:gd name="T60" fmla="*/ 2147483647 w 349"/>
              <a:gd name="T61" fmla="*/ 2147483647 h 552"/>
              <a:gd name="T62" fmla="*/ 2147483647 w 349"/>
              <a:gd name="T63" fmla="*/ 2147483647 h 552"/>
              <a:gd name="T64" fmla="*/ 2147483647 w 349"/>
              <a:gd name="T65" fmla="*/ 2147483647 h 552"/>
              <a:gd name="T66" fmla="*/ 2147483647 w 349"/>
              <a:gd name="T67" fmla="*/ 2147483647 h 552"/>
              <a:gd name="T68" fmla="*/ 2147483647 w 349"/>
              <a:gd name="T69" fmla="*/ 2147483647 h 552"/>
              <a:gd name="T70" fmla="*/ 2147483647 w 349"/>
              <a:gd name="T71" fmla="*/ 2147483647 h 552"/>
              <a:gd name="T72" fmla="*/ 2147483647 w 349"/>
              <a:gd name="T73" fmla="*/ 2147483647 h 552"/>
              <a:gd name="T74" fmla="*/ 2147483647 w 349"/>
              <a:gd name="T75" fmla="*/ 2147483647 h 552"/>
              <a:gd name="T76" fmla="*/ 2147483647 w 349"/>
              <a:gd name="T77" fmla="*/ 2147483647 h 552"/>
              <a:gd name="T78" fmla="*/ 2147483647 w 349"/>
              <a:gd name="T79" fmla="*/ 2147483647 h 552"/>
              <a:gd name="T80" fmla="*/ 2147483647 w 349"/>
              <a:gd name="T81" fmla="*/ 2147483647 h 552"/>
              <a:gd name="T82" fmla="*/ 2147483647 w 349"/>
              <a:gd name="T83" fmla="*/ 2147483647 h 552"/>
              <a:gd name="T84" fmla="*/ 2147483647 w 349"/>
              <a:gd name="T85" fmla="*/ 2147483647 h 552"/>
              <a:gd name="T86" fmla="*/ 2147483647 w 349"/>
              <a:gd name="T87" fmla="*/ 2147483647 h 552"/>
              <a:gd name="T88" fmla="*/ 2147483647 w 349"/>
              <a:gd name="T89" fmla="*/ 2147483647 h 552"/>
              <a:gd name="T90" fmla="*/ 2147483647 w 349"/>
              <a:gd name="T91" fmla="*/ 2147483647 h 552"/>
              <a:gd name="T92" fmla="*/ 2147483647 w 349"/>
              <a:gd name="T93" fmla="*/ 2147483647 h 552"/>
              <a:gd name="T94" fmla="*/ 2147483647 w 349"/>
              <a:gd name="T95" fmla="*/ 2147483647 h 552"/>
              <a:gd name="T96" fmla="*/ 2147483647 w 349"/>
              <a:gd name="T97" fmla="*/ 2147483647 h 552"/>
              <a:gd name="T98" fmla="*/ 2147483647 w 349"/>
              <a:gd name="T99" fmla="*/ 2147483647 h 552"/>
              <a:gd name="T100" fmla="*/ 2147483647 w 349"/>
              <a:gd name="T101" fmla="*/ 2147483647 h 552"/>
              <a:gd name="T102" fmla="*/ 2147483647 w 349"/>
              <a:gd name="T103" fmla="*/ 2147483647 h 552"/>
              <a:gd name="T104" fmla="*/ 2147483647 w 349"/>
              <a:gd name="T105" fmla="*/ 2147483647 h 552"/>
              <a:gd name="T106" fmla="*/ 2147483647 w 349"/>
              <a:gd name="T107" fmla="*/ 2147483647 h 552"/>
              <a:gd name="T108" fmla="*/ 2147483647 w 349"/>
              <a:gd name="T109" fmla="*/ 2147483647 h 552"/>
              <a:gd name="T110" fmla="*/ 2147483647 w 349"/>
              <a:gd name="T111" fmla="*/ 2147483647 h 552"/>
              <a:gd name="T112" fmla="*/ 2147483647 w 349"/>
              <a:gd name="T113" fmla="*/ 2147483647 h 552"/>
              <a:gd name="T114" fmla="*/ 2147483647 w 349"/>
              <a:gd name="T115" fmla="*/ 2147483647 h 552"/>
              <a:gd name="T116" fmla="*/ 2147483647 w 349"/>
              <a:gd name="T117" fmla="*/ 2147483647 h 552"/>
              <a:gd name="T118" fmla="*/ 0 w 349"/>
              <a:gd name="T119" fmla="*/ 2147483647 h 5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9"/>
              <a:gd name="T181" fmla="*/ 0 h 552"/>
              <a:gd name="T182" fmla="*/ 349 w 349"/>
              <a:gd name="T183" fmla="*/ 552 h 5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9" h="552">
                <a:moveTo>
                  <a:pt x="0" y="300"/>
                </a:moveTo>
                <a:lnTo>
                  <a:pt x="21" y="301"/>
                </a:lnTo>
                <a:lnTo>
                  <a:pt x="23" y="265"/>
                </a:lnTo>
                <a:lnTo>
                  <a:pt x="48" y="215"/>
                </a:lnTo>
                <a:lnTo>
                  <a:pt x="36" y="181"/>
                </a:lnTo>
                <a:lnTo>
                  <a:pt x="46" y="133"/>
                </a:lnTo>
                <a:lnTo>
                  <a:pt x="45" y="115"/>
                </a:lnTo>
                <a:lnTo>
                  <a:pt x="85" y="10"/>
                </a:lnTo>
                <a:lnTo>
                  <a:pt x="96" y="10"/>
                </a:lnTo>
                <a:lnTo>
                  <a:pt x="101" y="30"/>
                </a:lnTo>
                <a:lnTo>
                  <a:pt x="151" y="12"/>
                </a:lnTo>
                <a:lnTo>
                  <a:pt x="151" y="5"/>
                </a:lnTo>
                <a:lnTo>
                  <a:pt x="165" y="0"/>
                </a:lnTo>
                <a:lnTo>
                  <a:pt x="192" y="13"/>
                </a:lnTo>
                <a:lnTo>
                  <a:pt x="211" y="30"/>
                </a:lnTo>
                <a:lnTo>
                  <a:pt x="256" y="182"/>
                </a:lnTo>
                <a:lnTo>
                  <a:pt x="287" y="183"/>
                </a:lnTo>
                <a:lnTo>
                  <a:pt x="292" y="192"/>
                </a:lnTo>
                <a:lnTo>
                  <a:pt x="287" y="197"/>
                </a:lnTo>
                <a:lnTo>
                  <a:pt x="310" y="233"/>
                </a:lnTo>
                <a:lnTo>
                  <a:pt x="315" y="225"/>
                </a:lnTo>
                <a:lnTo>
                  <a:pt x="340" y="249"/>
                </a:lnTo>
                <a:lnTo>
                  <a:pt x="330" y="254"/>
                </a:lnTo>
                <a:lnTo>
                  <a:pt x="332" y="260"/>
                </a:lnTo>
                <a:lnTo>
                  <a:pt x="348" y="260"/>
                </a:lnTo>
                <a:lnTo>
                  <a:pt x="336" y="289"/>
                </a:lnTo>
                <a:lnTo>
                  <a:pt x="322" y="285"/>
                </a:lnTo>
                <a:lnTo>
                  <a:pt x="310" y="297"/>
                </a:lnTo>
                <a:lnTo>
                  <a:pt x="311" y="308"/>
                </a:lnTo>
                <a:lnTo>
                  <a:pt x="301" y="316"/>
                </a:lnTo>
                <a:lnTo>
                  <a:pt x="289" y="311"/>
                </a:lnTo>
                <a:lnTo>
                  <a:pt x="290" y="330"/>
                </a:lnTo>
                <a:lnTo>
                  <a:pt x="280" y="324"/>
                </a:lnTo>
                <a:lnTo>
                  <a:pt x="277" y="345"/>
                </a:lnTo>
                <a:lnTo>
                  <a:pt x="261" y="326"/>
                </a:lnTo>
                <a:lnTo>
                  <a:pt x="248" y="343"/>
                </a:lnTo>
                <a:lnTo>
                  <a:pt x="234" y="350"/>
                </a:lnTo>
                <a:lnTo>
                  <a:pt x="231" y="368"/>
                </a:lnTo>
                <a:lnTo>
                  <a:pt x="216" y="363"/>
                </a:lnTo>
                <a:lnTo>
                  <a:pt x="222" y="350"/>
                </a:lnTo>
                <a:lnTo>
                  <a:pt x="211" y="336"/>
                </a:lnTo>
                <a:lnTo>
                  <a:pt x="199" y="357"/>
                </a:lnTo>
                <a:lnTo>
                  <a:pt x="204" y="401"/>
                </a:lnTo>
                <a:lnTo>
                  <a:pt x="197" y="413"/>
                </a:lnTo>
                <a:lnTo>
                  <a:pt x="187" y="413"/>
                </a:lnTo>
                <a:lnTo>
                  <a:pt x="179" y="412"/>
                </a:lnTo>
                <a:lnTo>
                  <a:pt x="167" y="437"/>
                </a:lnTo>
                <a:lnTo>
                  <a:pt x="151" y="437"/>
                </a:lnTo>
                <a:lnTo>
                  <a:pt x="154" y="459"/>
                </a:lnTo>
                <a:lnTo>
                  <a:pt x="143" y="442"/>
                </a:lnTo>
                <a:lnTo>
                  <a:pt x="121" y="461"/>
                </a:lnTo>
                <a:lnTo>
                  <a:pt x="117" y="475"/>
                </a:lnTo>
                <a:lnTo>
                  <a:pt x="125" y="484"/>
                </a:lnTo>
                <a:lnTo>
                  <a:pt x="114" y="489"/>
                </a:lnTo>
                <a:lnTo>
                  <a:pt x="117" y="505"/>
                </a:lnTo>
                <a:lnTo>
                  <a:pt x="107" y="518"/>
                </a:lnTo>
                <a:lnTo>
                  <a:pt x="104" y="551"/>
                </a:lnTo>
                <a:lnTo>
                  <a:pt x="97" y="551"/>
                </a:lnTo>
                <a:lnTo>
                  <a:pt x="66" y="507"/>
                </a:lnTo>
                <a:lnTo>
                  <a:pt x="0" y="30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1" name="Freeform 29"/>
          <p:cNvSpPr>
            <a:spLocks/>
          </p:cNvSpPr>
          <p:nvPr/>
        </p:nvSpPr>
        <p:spPr bwMode="auto">
          <a:xfrm>
            <a:off x="6832600" y="3567113"/>
            <a:ext cx="684213" cy="306387"/>
          </a:xfrm>
          <a:custGeom>
            <a:avLst/>
            <a:gdLst>
              <a:gd name="T0" fmla="*/ 2147483647 w 433"/>
              <a:gd name="T1" fmla="*/ 2147483647 h 217"/>
              <a:gd name="T2" fmla="*/ 2147483647 w 433"/>
              <a:gd name="T3" fmla="*/ 2147483647 h 217"/>
              <a:gd name="T4" fmla="*/ 2147483647 w 433"/>
              <a:gd name="T5" fmla="*/ 2147483647 h 217"/>
              <a:gd name="T6" fmla="*/ 2147483647 w 433"/>
              <a:gd name="T7" fmla="*/ 2147483647 h 217"/>
              <a:gd name="T8" fmla="*/ 2147483647 w 433"/>
              <a:gd name="T9" fmla="*/ 2147483647 h 217"/>
              <a:gd name="T10" fmla="*/ 2147483647 w 433"/>
              <a:gd name="T11" fmla="*/ 2147483647 h 217"/>
              <a:gd name="T12" fmla="*/ 2147483647 w 433"/>
              <a:gd name="T13" fmla="*/ 2147483647 h 217"/>
              <a:gd name="T14" fmla="*/ 2147483647 w 433"/>
              <a:gd name="T15" fmla="*/ 2147483647 h 217"/>
              <a:gd name="T16" fmla="*/ 2147483647 w 433"/>
              <a:gd name="T17" fmla="*/ 2147483647 h 217"/>
              <a:gd name="T18" fmla="*/ 2147483647 w 433"/>
              <a:gd name="T19" fmla="*/ 2147483647 h 217"/>
              <a:gd name="T20" fmla="*/ 2147483647 w 433"/>
              <a:gd name="T21" fmla="*/ 2147483647 h 217"/>
              <a:gd name="T22" fmla="*/ 2147483647 w 433"/>
              <a:gd name="T23" fmla="*/ 2147483647 h 217"/>
              <a:gd name="T24" fmla="*/ 2147483647 w 433"/>
              <a:gd name="T25" fmla="*/ 2147483647 h 217"/>
              <a:gd name="T26" fmla="*/ 2147483647 w 433"/>
              <a:gd name="T27" fmla="*/ 2147483647 h 217"/>
              <a:gd name="T28" fmla="*/ 2147483647 w 433"/>
              <a:gd name="T29" fmla="*/ 2147483647 h 217"/>
              <a:gd name="T30" fmla="*/ 2147483647 w 433"/>
              <a:gd name="T31" fmla="*/ 2147483647 h 217"/>
              <a:gd name="T32" fmla="*/ 2147483647 w 433"/>
              <a:gd name="T33" fmla="*/ 2147483647 h 217"/>
              <a:gd name="T34" fmla="*/ 2147483647 w 433"/>
              <a:gd name="T35" fmla="*/ 2147483647 h 217"/>
              <a:gd name="T36" fmla="*/ 2147483647 w 433"/>
              <a:gd name="T37" fmla="*/ 2147483647 h 217"/>
              <a:gd name="T38" fmla="*/ 2147483647 w 433"/>
              <a:gd name="T39" fmla="*/ 2147483647 h 217"/>
              <a:gd name="T40" fmla="*/ 2147483647 w 433"/>
              <a:gd name="T41" fmla="*/ 2147483647 h 217"/>
              <a:gd name="T42" fmla="*/ 2147483647 w 433"/>
              <a:gd name="T43" fmla="*/ 2147483647 h 217"/>
              <a:gd name="T44" fmla="*/ 2147483647 w 433"/>
              <a:gd name="T45" fmla="*/ 2147483647 h 217"/>
              <a:gd name="T46" fmla="*/ 2147483647 w 433"/>
              <a:gd name="T47" fmla="*/ 2147483647 h 217"/>
              <a:gd name="T48" fmla="*/ 2147483647 w 433"/>
              <a:gd name="T49" fmla="*/ 2147483647 h 217"/>
              <a:gd name="T50" fmla="*/ 2147483647 w 433"/>
              <a:gd name="T51" fmla="*/ 2147483647 h 217"/>
              <a:gd name="T52" fmla="*/ 2147483647 w 433"/>
              <a:gd name="T53" fmla="*/ 2147483647 h 217"/>
              <a:gd name="T54" fmla="*/ 2147483647 w 433"/>
              <a:gd name="T55" fmla="*/ 2147483647 h 217"/>
              <a:gd name="T56" fmla="*/ 2147483647 w 433"/>
              <a:gd name="T57" fmla="*/ 2147483647 h 217"/>
              <a:gd name="T58" fmla="*/ 2147483647 w 433"/>
              <a:gd name="T59" fmla="*/ 2147483647 h 217"/>
              <a:gd name="T60" fmla="*/ 2147483647 w 433"/>
              <a:gd name="T61" fmla="*/ 2147483647 h 217"/>
              <a:gd name="T62" fmla="*/ 2147483647 w 433"/>
              <a:gd name="T63" fmla="*/ 2147483647 h 217"/>
              <a:gd name="T64" fmla="*/ 2147483647 w 433"/>
              <a:gd name="T65" fmla="*/ 2147483647 h 217"/>
              <a:gd name="T66" fmla="*/ 2147483647 w 433"/>
              <a:gd name="T67" fmla="*/ 2147483647 h 217"/>
              <a:gd name="T68" fmla="*/ 2147483647 w 433"/>
              <a:gd name="T69" fmla="*/ 2147483647 h 217"/>
              <a:gd name="T70" fmla="*/ 2147483647 w 433"/>
              <a:gd name="T71" fmla="*/ 0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3"/>
              <a:gd name="T109" fmla="*/ 0 h 217"/>
              <a:gd name="T110" fmla="*/ 433 w 433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3" h="217">
                <a:moveTo>
                  <a:pt x="0" y="64"/>
                </a:moveTo>
                <a:lnTo>
                  <a:pt x="11" y="126"/>
                </a:lnTo>
                <a:lnTo>
                  <a:pt x="43" y="87"/>
                </a:lnTo>
                <a:lnTo>
                  <a:pt x="95" y="73"/>
                </a:lnTo>
                <a:lnTo>
                  <a:pt x="104" y="57"/>
                </a:lnTo>
                <a:lnTo>
                  <a:pt x="133" y="53"/>
                </a:lnTo>
                <a:lnTo>
                  <a:pt x="156" y="64"/>
                </a:lnTo>
                <a:lnTo>
                  <a:pt x="170" y="83"/>
                </a:lnTo>
                <a:lnTo>
                  <a:pt x="194" y="88"/>
                </a:lnTo>
                <a:lnTo>
                  <a:pt x="208" y="108"/>
                </a:lnTo>
                <a:lnTo>
                  <a:pt x="231" y="118"/>
                </a:lnTo>
                <a:lnTo>
                  <a:pt x="241" y="112"/>
                </a:lnTo>
                <a:lnTo>
                  <a:pt x="246" y="124"/>
                </a:lnTo>
                <a:lnTo>
                  <a:pt x="241" y="133"/>
                </a:lnTo>
                <a:lnTo>
                  <a:pt x="240" y="146"/>
                </a:lnTo>
                <a:lnTo>
                  <a:pt x="225" y="173"/>
                </a:lnTo>
                <a:lnTo>
                  <a:pt x="231" y="191"/>
                </a:lnTo>
                <a:lnTo>
                  <a:pt x="250" y="184"/>
                </a:lnTo>
                <a:lnTo>
                  <a:pt x="250" y="175"/>
                </a:lnTo>
                <a:lnTo>
                  <a:pt x="265" y="193"/>
                </a:lnTo>
                <a:lnTo>
                  <a:pt x="269" y="184"/>
                </a:lnTo>
                <a:lnTo>
                  <a:pt x="279" y="197"/>
                </a:lnTo>
                <a:lnTo>
                  <a:pt x="283" y="191"/>
                </a:lnTo>
                <a:lnTo>
                  <a:pt x="301" y="198"/>
                </a:lnTo>
                <a:lnTo>
                  <a:pt x="310" y="195"/>
                </a:lnTo>
                <a:lnTo>
                  <a:pt x="325" y="209"/>
                </a:lnTo>
                <a:lnTo>
                  <a:pt x="313" y="186"/>
                </a:lnTo>
                <a:lnTo>
                  <a:pt x="283" y="164"/>
                </a:lnTo>
                <a:lnTo>
                  <a:pt x="311" y="178"/>
                </a:lnTo>
                <a:lnTo>
                  <a:pt x="294" y="155"/>
                </a:lnTo>
                <a:lnTo>
                  <a:pt x="289" y="135"/>
                </a:lnTo>
                <a:lnTo>
                  <a:pt x="292" y="87"/>
                </a:lnTo>
                <a:lnTo>
                  <a:pt x="274" y="77"/>
                </a:lnTo>
                <a:lnTo>
                  <a:pt x="310" y="45"/>
                </a:lnTo>
                <a:lnTo>
                  <a:pt x="311" y="26"/>
                </a:lnTo>
                <a:lnTo>
                  <a:pt x="331" y="27"/>
                </a:lnTo>
                <a:lnTo>
                  <a:pt x="326" y="45"/>
                </a:lnTo>
                <a:lnTo>
                  <a:pt x="313" y="51"/>
                </a:lnTo>
                <a:lnTo>
                  <a:pt x="306" y="70"/>
                </a:lnTo>
                <a:lnTo>
                  <a:pt x="310" y="86"/>
                </a:lnTo>
                <a:lnTo>
                  <a:pt x="319" y="80"/>
                </a:lnTo>
                <a:lnTo>
                  <a:pt x="314" y="100"/>
                </a:lnTo>
                <a:lnTo>
                  <a:pt x="318" y="109"/>
                </a:lnTo>
                <a:lnTo>
                  <a:pt x="320" y="120"/>
                </a:lnTo>
                <a:lnTo>
                  <a:pt x="311" y="114"/>
                </a:lnTo>
                <a:lnTo>
                  <a:pt x="308" y="128"/>
                </a:lnTo>
                <a:lnTo>
                  <a:pt x="329" y="125"/>
                </a:lnTo>
                <a:lnTo>
                  <a:pt x="326" y="135"/>
                </a:lnTo>
                <a:lnTo>
                  <a:pt x="338" y="142"/>
                </a:lnTo>
                <a:lnTo>
                  <a:pt x="318" y="141"/>
                </a:lnTo>
                <a:lnTo>
                  <a:pt x="324" y="171"/>
                </a:lnTo>
                <a:lnTo>
                  <a:pt x="346" y="183"/>
                </a:lnTo>
                <a:lnTo>
                  <a:pt x="357" y="168"/>
                </a:lnTo>
                <a:lnTo>
                  <a:pt x="359" y="192"/>
                </a:lnTo>
                <a:lnTo>
                  <a:pt x="374" y="187"/>
                </a:lnTo>
                <a:lnTo>
                  <a:pt x="366" y="198"/>
                </a:lnTo>
                <a:lnTo>
                  <a:pt x="376" y="198"/>
                </a:lnTo>
                <a:lnTo>
                  <a:pt x="368" y="211"/>
                </a:lnTo>
                <a:lnTo>
                  <a:pt x="372" y="216"/>
                </a:lnTo>
                <a:lnTo>
                  <a:pt x="391" y="206"/>
                </a:lnTo>
                <a:lnTo>
                  <a:pt x="414" y="193"/>
                </a:lnTo>
                <a:lnTo>
                  <a:pt x="423" y="165"/>
                </a:lnTo>
                <a:lnTo>
                  <a:pt x="426" y="182"/>
                </a:lnTo>
                <a:lnTo>
                  <a:pt x="423" y="191"/>
                </a:lnTo>
                <a:lnTo>
                  <a:pt x="417" y="204"/>
                </a:lnTo>
                <a:lnTo>
                  <a:pt x="419" y="214"/>
                </a:lnTo>
                <a:lnTo>
                  <a:pt x="428" y="190"/>
                </a:lnTo>
                <a:lnTo>
                  <a:pt x="432" y="137"/>
                </a:lnTo>
                <a:lnTo>
                  <a:pt x="406" y="143"/>
                </a:lnTo>
                <a:lnTo>
                  <a:pt x="372" y="148"/>
                </a:lnTo>
                <a:lnTo>
                  <a:pt x="369" y="138"/>
                </a:lnTo>
                <a:lnTo>
                  <a:pt x="332" y="0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2" name="Freeform 30"/>
          <p:cNvSpPr>
            <a:spLocks/>
          </p:cNvSpPr>
          <p:nvPr/>
        </p:nvSpPr>
        <p:spPr bwMode="auto">
          <a:xfrm>
            <a:off x="7494588" y="2814638"/>
            <a:ext cx="450850" cy="257175"/>
          </a:xfrm>
          <a:custGeom>
            <a:avLst/>
            <a:gdLst>
              <a:gd name="T0" fmla="*/ 0 w 319"/>
              <a:gd name="T1" fmla="*/ 2147483647 h 162"/>
              <a:gd name="T2" fmla="*/ 2147483647 w 319"/>
              <a:gd name="T3" fmla="*/ 2147483647 h 162"/>
              <a:gd name="T4" fmla="*/ 2147483647 w 319"/>
              <a:gd name="T5" fmla="*/ 2147483647 h 162"/>
              <a:gd name="T6" fmla="*/ 2147483647 w 319"/>
              <a:gd name="T7" fmla="*/ 2147483647 h 162"/>
              <a:gd name="T8" fmla="*/ 2147483647 w 319"/>
              <a:gd name="T9" fmla="*/ 2147483647 h 162"/>
              <a:gd name="T10" fmla="*/ 2147483647 w 319"/>
              <a:gd name="T11" fmla="*/ 2147483647 h 162"/>
              <a:gd name="T12" fmla="*/ 2147483647 w 319"/>
              <a:gd name="T13" fmla="*/ 2147483647 h 162"/>
              <a:gd name="T14" fmla="*/ 2147483647 w 319"/>
              <a:gd name="T15" fmla="*/ 2147483647 h 162"/>
              <a:gd name="T16" fmla="*/ 2147483647 w 319"/>
              <a:gd name="T17" fmla="*/ 2147483647 h 162"/>
              <a:gd name="T18" fmla="*/ 2147483647 w 319"/>
              <a:gd name="T19" fmla="*/ 2147483647 h 162"/>
              <a:gd name="T20" fmla="*/ 2147483647 w 319"/>
              <a:gd name="T21" fmla="*/ 2147483647 h 162"/>
              <a:gd name="T22" fmla="*/ 2147483647 w 319"/>
              <a:gd name="T23" fmla="*/ 2147483647 h 162"/>
              <a:gd name="T24" fmla="*/ 2147483647 w 319"/>
              <a:gd name="T25" fmla="*/ 2147483647 h 162"/>
              <a:gd name="T26" fmla="*/ 2147483647 w 319"/>
              <a:gd name="T27" fmla="*/ 2147483647 h 162"/>
              <a:gd name="T28" fmla="*/ 2147483647 w 319"/>
              <a:gd name="T29" fmla="*/ 2147483647 h 162"/>
              <a:gd name="T30" fmla="*/ 2147483647 w 319"/>
              <a:gd name="T31" fmla="*/ 2147483647 h 162"/>
              <a:gd name="T32" fmla="*/ 2147483647 w 319"/>
              <a:gd name="T33" fmla="*/ 2147483647 h 162"/>
              <a:gd name="T34" fmla="*/ 2147483647 w 319"/>
              <a:gd name="T35" fmla="*/ 2147483647 h 162"/>
              <a:gd name="T36" fmla="*/ 2147483647 w 319"/>
              <a:gd name="T37" fmla="*/ 2147483647 h 162"/>
              <a:gd name="T38" fmla="*/ 2147483647 w 319"/>
              <a:gd name="T39" fmla="*/ 2147483647 h 162"/>
              <a:gd name="T40" fmla="*/ 2147483647 w 319"/>
              <a:gd name="T41" fmla="*/ 2147483647 h 162"/>
              <a:gd name="T42" fmla="*/ 2147483647 w 319"/>
              <a:gd name="T43" fmla="*/ 2147483647 h 162"/>
              <a:gd name="T44" fmla="*/ 2147483647 w 319"/>
              <a:gd name="T45" fmla="*/ 2147483647 h 162"/>
              <a:gd name="T46" fmla="*/ 2147483647 w 319"/>
              <a:gd name="T47" fmla="*/ 2147483647 h 162"/>
              <a:gd name="T48" fmla="*/ 2147483647 w 319"/>
              <a:gd name="T49" fmla="*/ 2147483647 h 162"/>
              <a:gd name="T50" fmla="*/ 2147483647 w 319"/>
              <a:gd name="T51" fmla="*/ 2147483647 h 162"/>
              <a:gd name="T52" fmla="*/ 2147483647 w 319"/>
              <a:gd name="T53" fmla="*/ 2147483647 h 162"/>
              <a:gd name="T54" fmla="*/ 2147483647 w 319"/>
              <a:gd name="T55" fmla="*/ 2147483647 h 162"/>
              <a:gd name="T56" fmla="*/ 2147483647 w 319"/>
              <a:gd name="T57" fmla="*/ 2147483647 h 162"/>
              <a:gd name="T58" fmla="*/ 2147483647 w 319"/>
              <a:gd name="T59" fmla="*/ 2147483647 h 162"/>
              <a:gd name="T60" fmla="*/ 2147483647 w 319"/>
              <a:gd name="T61" fmla="*/ 2147483647 h 162"/>
              <a:gd name="T62" fmla="*/ 2147483647 w 319"/>
              <a:gd name="T63" fmla="*/ 2147483647 h 162"/>
              <a:gd name="T64" fmla="*/ 2147483647 w 319"/>
              <a:gd name="T65" fmla="*/ 2147483647 h 162"/>
              <a:gd name="T66" fmla="*/ 2147483647 w 319"/>
              <a:gd name="T67" fmla="*/ 2147483647 h 162"/>
              <a:gd name="T68" fmla="*/ 2147483647 w 319"/>
              <a:gd name="T69" fmla="*/ 2147483647 h 162"/>
              <a:gd name="T70" fmla="*/ 2147483647 w 319"/>
              <a:gd name="T71" fmla="*/ 2147483647 h 162"/>
              <a:gd name="T72" fmla="*/ 2147483647 w 319"/>
              <a:gd name="T73" fmla="*/ 2147483647 h 162"/>
              <a:gd name="T74" fmla="*/ 2147483647 w 319"/>
              <a:gd name="T75" fmla="*/ 2147483647 h 162"/>
              <a:gd name="T76" fmla="*/ 2147483647 w 319"/>
              <a:gd name="T77" fmla="*/ 2147483647 h 162"/>
              <a:gd name="T78" fmla="*/ 2147483647 w 319"/>
              <a:gd name="T79" fmla="*/ 2147483647 h 162"/>
              <a:gd name="T80" fmla="*/ 2147483647 w 319"/>
              <a:gd name="T81" fmla="*/ 2147483647 h 162"/>
              <a:gd name="T82" fmla="*/ 2147483647 w 319"/>
              <a:gd name="T83" fmla="*/ 2147483647 h 162"/>
              <a:gd name="T84" fmla="*/ 2147483647 w 319"/>
              <a:gd name="T85" fmla="*/ 2147483647 h 162"/>
              <a:gd name="T86" fmla="*/ 2147483647 w 319"/>
              <a:gd name="T87" fmla="*/ 2147483647 h 162"/>
              <a:gd name="T88" fmla="*/ 2147483647 w 319"/>
              <a:gd name="T89" fmla="*/ 0 h 162"/>
              <a:gd name="T90" fmla="*/ 2147483647 w 319"/>
              <a:gd name="T91" fmla="*/ 2147483647 h 162"/>
              <a:gd name="T92" fmla="*/ 2147483647 w 319"/>
              <a:gd name="T93" fmla="*/ 2147483647 h 162"/>
              <a:gd name="T94" fmla="*/ 0 w 319"/>
              <a:gd name="T95" fmla="*/ 2147483647 h 1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9"/>
              <a:gd name="T145" fmla="*/ 0 h 162"/>
              <a:gd name="T146" fmla="*/ 319 w 319"/>
              <a:gd name="T147" fmla="*/ 162 h 1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9" h="162">
                <a:moveTo>
                  <a:pt x="0" y="65"/>
                </a:moveTo>
                <a:lnTo>
                  <a:pt x="1" y="151"/>
                </a:lnTo>
                <a:lnTo>
                  <a:pt x="148" y="120"/>
                </a:lnTo>
                <a:lnTo>
                  <a:pt x="175" y="111"/>
                </a:lnTo>
                <a:lnTo>
                  <a:pt x="185" y="112"/>
                </a:lnTo>
                <a:lnTo>
                  <a:pt x="196" y="137"/>
                </a:lnTo>
                <a:lnTo>
                  <a:pt x="213" y="140"/>
                </a:lnTo>
                <a:lnTo>
                  <a:pt x="222" y="160"/>
                </a:lnTo>
                <a:lnTo>
                  <a:pt x="233" y="161"/>
                </a:lnTo>
                <a:lnTo>
                  <a:pt x="236" y="147"/>
                </a:lnTo>
                <a:lnTo>
                  <a:pt x="245" y="142"/>
                </a:lnTo>
                <a:lnTo>
                  <a:pt x="249" y="127"/>
                </a:lnTo>
                <a:lnTo>
                  <a:pt x="254" y="126"/>
                </a:lnTo>
                <a:lnTo>
                  <a:pt x="260" y="148"/>
                </a:lnTo>
                <a:lnTo>
                  <a:pt x="275" y="143"/>
                </a:lnTo>
                <a:lnTo>
                  <a:pt x="278" y="133"/>
                </a:lnTo>
                <a:lnTo>
                  <a:pt x="298" y="123"/>
                </a:lnTo>
                <a:lnTo>
                  <a:pt x="309" y="120"/>
                </a:lnTo>
                <a:lnTo>
                  <a:pt x="318" y="128"/>
                </a:lnTo>
                <a:lnTo>
                  <a:pt x="315" y="106"/>
                </a:lnTo>
                <a:lnTo>
                  <a:pt x="300" y="79"/>
                </a:lnTo>
                <a:lnTo>
                  <a:pt x="290" y="75"/>
                </a:lnTo>
                <a:lnTo>
                  <a:pt x="281" y="75"/>
                </a:lnTo>
                <a:lnTo>
                  <a:pt x="283" y="82"/>
                </a:lnTo>
                <a:lnTo>
                  <a:pt x="289" y="82"/>
                </a:lnTo>
                <a:lnTo>
                  <a:pt x="296" y="82"/>
                </a:lnTo>
                <a:lnTo>
                  <a:pt x="303" y="90"/>
                </a:lnTo>
                <a:lnTo>
                  <a:pt x="307" y="101"/>
                </a:lnTo>
                <a:lnTo>
                  <a:pt x="302" y="110"/>
                </a:lnTo>
                <a:lnTo>
                  <a:pt x="277" y="121"/>
                </a:lnTo>
                <a:lnTo>
                  <a:pt x="264" y="115"/>
                </a:lnTo>
                <a:lnTo>
                  <a:pt x="257" y="101"/>
                </a:lnTo>
                <a:lnTo>
                  <a:pt x="245" y="98"/>
                </a:lnTo>
                <a:lnTo>
                  <a:pt x="247" y="90"/>
                </a:lnTo>
                <a:lnTo>
                  <a:pt x="235" y="74"/>
                </a:lnTo>
                <a:lnTo>
                  <a:pt x="217" y="67"/>
                </a:lnTo>
                <a:lnTo>
                  <a:pt x="216" y="75"/>
                </a:lnTo>
                <a:lnTo>
                  <a:pt x="206" y="71"/>
                </a:lnTo>
                <a:lnTo>
                  <a:pt x="202" y="62"/>
                </a:lnTo>
                <a:lnTo>
                  <a:pt x="205" y="52"/>
                </a:lnTo>
                <a:lnTo>
                  <a:pt x="215" y="44"/>
                </a:lnTo>
                <a:lnTo>
                  <a:pt x="211" y="37"/>
                </a:lnTo>
                <a:lnTo>
                  <a:pt x="225" y="27"/>
                </a:lnTo>
                <a:lnTo>
                  <a:pt x="211" y="15"/>
                </a:lnTo>
                <a:lnTo>
                  <a:pt x="205" y="0"/>
                </a:lnTo>
                <a:lnTo>
                  <a:pt x="175" y="22"/>
                </a:lnTo>
                <a:lnTo>
                  <a:pt x="69" y="50"/>
                </a:lnTo>
                <a:lnTo>
                  <a:pt x="0" y="6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3" name="Freeform 31"/>
          <p:cNvSpPr>
            <a:spLocks/>
          </p:cNvSpPr>
          <p:nvPr/>
        </p:nvSpPr>
        <p:spPr bwMode="auto">
          <a:xfrm>
            <a:off x="7867650" y="3062288"/>
            <a:ext cx="42863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0 w 30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4"/>
              <a:gd name="T14" fmla="*/ 30 w 30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4">
                <a:moveTo>
                  <a:pt x="0" y="23"/>
                </a:moveTo>
                <a:lnTo>
                  <a:pt x="11" y="0"/>
                </a:lnTo>
                <a:lnTo>
                  <a:pt x="29" y="10"/>
                </a:lnTo>
                <a:lnTo>
                  <a:pt x="0" y="23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4" name="Freeform 32"/>
          <p:cNvSpPr>
            <a:spLocks/>
          </p:cNvSpPr>
          <p:nvPr/>
        </p:nvSpPr>
        <p:spPr bwMode="auto">
          <a:xfrm>
            <a:off x="7942263" y="3054350"/>
            <a:ext cx="33337" cy="30163"/>
          </a:xfrm>
          <a:custGeom>
            <a:avLst/>
            <a:gdLst>
              <a:gd name="T0" fmla="*/ 0 w 24"/>
              <a:gd name="T1" fmla="*/ 2147483647 h 19"/>
              <a:gd name="T2" fmla="*/ 2147483647 w 24"/>
              <a:gd name="T3" fmla="*/ 0 h 19"/>
              <a:gd name="T4" fmla="*/ 2147483647 w 24"/>
              <a:gd name="T5" fmla="*/ 2147483647 h 19"/>
              <a:gd name="T6" fmla="*/ 0 w 24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0" y="18"/>
                </a:moveTo>
                <a:lnTo>
                  <a:pt x="13" y="0"/>
                </a:lnTo>
                <a:lnTo>
                  <a:pt x="23" y="15"/>
                </a:lnTo>
                <a:lnTo>
                  <a:pt x="0" y="18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5" name="Freeform 33"/>
          <p:cNvSpPr>
            <a:spLocks/>
          </p:cNvSpPr>
          <p:nvPr/>
        </p:nvSpPr>
        <p:spPr bwMode="auto">
          <a:xfrm>
            <a:off x="7583488" y="2368550"/>
            <a:ext cx="220662" cy="527050"/>
          </a:xfrm>
          <a:custGeom>
            <a:avLst/>
            <a:gdLst>
              <a:gd name="T0" fmla="*/ 0 w 155"/>
              <a:gd name="T1" fmla="*/ 2147483647 h 332"/>
              <a:gd name="T2" fmla="*/ 2147483647 w 155"/>
              <a:gd name="T3" fmla="*/ 2147483647 h 332"/>
              <a:gd name="T4" fmla="*/ 2147483647 w 155"/>
              <a:gd name="T5" fmla="*/ 2147483647 h 332"/>
              <a:gd name="T6" fmla="*/ 2147483647 w 155"/>
              <a:gd name="T7" fmla="*/ 2147483647 h 332"/>
              <a:gd name="T8" fmla="*/ 2147483647 w 155"/>
              <a:gd name="T9" fmla="*/ 2147483647 h 332"/>
              <a:gd name="T10" fmla="*/ 2147483647 w 155"/>
              <a:gd name="T11" fmla="*/ 0 h 332"/>
              <a:gd name="T12" fmla="*/ 2147483647 w 155"/>
              <a:gd name="T13" fmla="*/ 2147483647 h 332"/>
              <a:gd name="T14" fmla="*/ 2147483647 w 155"/>
              <a:gd name="T15" fmla="*/ 2147483647 h 332"/>
              <a:gd name="T16" fmla="*/ 2147483647 w 155"/>
              <a:gd name="T17" fmla="*/ 2147483647 h 332"/>
              <a:gd name="T18" fmla="*/ 2147483647 w 155"/>
              <a:gd name="T19" fmla="*/ 2147483647 h 332"/>
              <a:gd name="T20" fmla="*/ 2147483647 w 155"/>
              <a:gd name="T21" fmla="*/ 2147483647 h 332"/>
              <a:gd name="T22" fmla="*/ 2147483647 w 155"/>
              <a:gd name="T23" fmla="*/ 2147483647 h 332"/>
              <a:gd name="T24" fmla="*/ 0 w 155"/>
              <a:gd name="T25" fmla="*/ 2147483647 h 3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5"/>
              <a:gd name="T40" fmla="*/ 0 h 332"/>
              <a:gd name="T41" fmla="*/ 155 w 155"/>
              <a:gd name="T42" fmla="*/ 332 h 3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5" h="332">
                <a:moveTo>
                  <a:pt x="0" y="227"/>
                </a:moveTo>
                <a:lnTo>
                  <a:pt x="9" y="154"/>
                </a:lnTo>
                <a:lnTo>
                  <a:pt x="26" y="121"/>
                </a:lnTo>
                <a:lnTo>
                  <a:pt x="29" y="43"/>
                </a:lnTo>
                <a:lnTo>
                  <a:pt x="27" y="16"/>
                </a:lnTo>
                <a:lnTo>
                  <a:pt x="54" y="0"/>
                </a:lnTo>
                <a:lnTo>
                  <a:pt x="120" y="207"/>
                </a:lnTo>
                <a:lnTo>
                  <a:pt x="151" y="251"/>
                </a:lnTo>
                <a:lnTo>
                  <a:pt x="154" y="261"/>
                </a:lnTo>
                <a:lnTo>
                  <a:pt x="150" y="281"/>
                </a:lnTo>
                <a:lnTo>
                  <a:pt x="120" y="303"/>
                </a:lnTo>
                <a:lnTo>
                  <a:pt x="14" y="331"/>
                </a:lnTo>
                <a:lnTo>
                  <a:pt x="0" y="22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6" name="Freeform 34"/>
          <p:cNvSpPr>
            <a:spLocks/>
          </p:cNvSpPr>
          <p:nvPr/>
        </p:nvSpPr>
        <p:spPr bwMode="auto">
          <a:xfrm>
            <a:off x="7315200" y="3200400"/>
            <a:ext cx="180975" cy="463550"/>
          </a:xfrm>
          <a:custGeom>
            <a:avLst/>
            <a:gdLst>
              <a:gd name="T0" fmla="*/ 0 w 128"/>
              <a:gd name="T1" fmla="*/ 2147483647 h 292"/>
              <a:gd name="T2" fmla="*/ 2147483647 w 128"/>
              <a:gd name="T3" fmla="*/ 2147483647 h 292"/>
              <a:gd name="T4" fmla="*/ 2147483647 w 128"/>
              <a:gd name="T5" fmla="*/ 2147483647 h 292"/>
              <a:gd name="T6" fmla="*/ 2147483647 w 128"/>
              <a:gd name="T7" fmla="*/ 2147483647 h 292"/>
              <a:gd name="T8" fmla="*/ 2147483647 w 128"/>
              <a:gd name="T9" fmla="*/ 2147483647 h 292"/>
              <a:gd name="T10" fmla="*/ 2147483647 w 128"/>
              <a:gd name="T11" fmla="*/ 2147483647 h 292"/>
              <a:gd name="T12" fmla="*/ 2147483647 w 128"/>
              <a:gd name="T13" fmla="*/ 2147483647 h 292"/>
              <a:gd name="T14" fmla="*/ 2147483647 w 128"/>
              <a:gd name="T15" fmla="*/ 0 h 292"/>
              <a:gd name="T16" fmla="*/ 2147483647 w 128"/>
              <a:gd name="T17" fmla="*/ 2147483647 h 292"/>
              <a:gd name="T18" fmla="*/ 2147483647 w 128"/>
              <a:gd name="T19" fmla="*/ 2147483647 h 292"/>
              <a:gd name="T20" fmla="*/ 2147483647 w 128"/>
              <a:gd name="T21" fmla="*/ 2147483647 h 292"/>
              <a:gd name="T22" fmla="*/ 2147483647 w 128"/>
              <a:gd name="T23" fmla="*/ 2147483647 h 292"/>
              <a:gd name="T24" fmla="*/ 2147483647 w 128"/>
              <a:gd name="T25" fmla="*/ 2147483647 h 292"/>
              <a:gd name="T26" fmla="*/ 2147483647 w 128"/>
              <a:gd name="T27" fmla="*/ 2147483647 h 292"/>
              <a:gd name="T28" fmla="*/ 2147483647 w 128"/>
              <a:gd name="T29" fmla="*/ 2147483647 h 292"/>
              <a:gd name="T30" fmla="*/ 2147483647 w 128"/>
              <a:gd name="T31" fmla="*/ 2147483647 h 292"/>
              <a:gd name="T32" fmla="*/ 2147483647 w 128"/>
              <a:gd name="T33" fmla="*/ 2147483647 h 292"/>
              <a:gd name="T34" fmla="*/ 2147483647 w 128"/>
              <a:gd name="T35" fmla="*/ 2147483647 h 292"/>
              <a:gd name="T36" fmla="*/ 2147483647 w 128"/>
              <a:gd name="T37" fmla="*/ 2147483647 h 292"/>
              <a:gd name="T38" fmla="*/ 2147483647 w 128"/>
              <a:gd name="T39" fmla="*/ 2147483647 h 292"/>
              <a:gd name="T40" fmla="*/ 2147483647 w 128"/>
              <a:gd name="T41" fmla="*/ 2147483647 h 292"/>
              <a:gd name="T42" fmla="*/ 2147483647 w 128"/>
              <a:gd name="T43" fmla="*/ 2147483647 h 292"/>
              <a:gd name="T44" fmla="*/ 2147483647 w 128"/>
              <a:gd name="T45" fmla="*/ 2147483647 h 292"/>
              <a:gd name="T46" fmla="*/ 2147483647 w 128"/>
              <a:gd name="T47" fmla="*/ 2147483647 h 292"/>
              <a:gd name="T48" fmla="*/ 2147483647 w 128"/>
              <a:gd name="T49" fmla="*/ 2147483647 h 292"/>
              <a:gd name="T50" fmla="*/ 2147483647 w 128"/>
              <a:gd name="T51" fmla="*/ 2147483647 h 292"/>
              <a:gd name="T52" fmla="*/ 2147483647 w 128"/>
              <a:gd name="T53" fmla="*/ 2147483647 h 292"/>
              <a:gd name="T54" fmla="*/ 2147483647 w 128"/>
              <a:gd name="T55" fmla="*/ 2147483647 h 292"/>
              <a:gd name="T56" fmla="*/ 2147483647 w 128"/>
              <a:gd name="T57" fmla="*/ 2147483647 h 292"/>
              <a:gd name="T58" fmla="*/ 2147483647 w 128"/>
              <a:gd name="T59" fmla="*/ 2147483647 h 292"/>
              <a:gd name="T60" fmla="*/ 2147483647 w 128"/>
              <a:gd name="T61" fmla="*/ 2147483647 h 292"/>
              <a:gd name="T62" fmla="*/ 2147483647 w 128"/>
              <a:gd name="T63" fmla="*/ 2147483647 h 292"/>
              <a:gd name="T64" fmla="*/ 2147483647 w 128"/>
              <a:gd name="T65" fmla="*/ 2147483647 h 292"/>
              <a:gd name="T66" fmla="*/ 2147483647 w 128"/>
              <a:gd name="T67" fmla="*/ 2147483647 h 292"/>
              <a:gd name="T68" fmla="*/ 2147483647 w 128"/>
              <a:gd name="T69" fmla="*/ 2147483647 h 292"/>
              <a:gd name="T70" fmla="*/ 2147483647 w 128"/>
              <a:gd name="T71" fmla="*/ 2147483647 h 292"/>
              <a:gd name="T72" fmla="*/ 2147483647 w 128"/>
              <a:gd name="T73" fmla="*/ 2147483647 h 292"/>
              <a:gd name="T74" fmla="*/ 0 w 128"/>
              <a:gd name="T75" fmla="*/ 2147483647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"/>
              <a:gd name="T115" fmla="*/ 0 h 292"/>
              <a:gd name="T116" fmla="*/ 128 w 128"/>
              <a:gd name="T117" fmla="*/ 292 h 2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" h="292">
                <a:moveTo>
                  <a:pt x="0" y="215"/>
                </a:moveTo>
                <a:lnTo>
                  <a:pt x="6" y="198"/>
                </a:lnTo>
                <a:lnTo>
                  <a:pt x="29" y="183"/>
                </a:lnTo>
                <a:lnTo>
                  <a:pt x="40" y="160"/>
                </a:lnTo>
                <a:lnTo>
                  <a:pt x="58" y="142"/>
                </a:lnTo>
                <a:lnTo>
                  <a:pt x="5" y="98"/>
                </a:lnTo>
                <a:lnTo>
                  <a:pt x="3" y="56"/>
                </a:lnTo>
                <a:lnTo>
                  <a:pt x="28" y="0"/>
                </a:lnTo>
                <a:lnTo>
                  <a:pt x="109" y="28"/>
                </a:lnTo>
                <a:lnTo>
                  <a:pt x="111" y="39"/>
                </a:lnTo>
                <a:lnTo>
                  <a:pt x="101" y="71"/>
                </a:lnTo>
                <a:lnTo>
                  <a:pt x="92" y="80"/>
                </a:lnTo>
                <a:lnTo>
                  <a:pt x="91" y="95"/>
                </a:lnTo>
                <a:lnTo>
                  <a:pt x="99" y="99"/>
                </a:lnTo>
                <a:lnTo>
                  <a:pt x="109" y="98"/>
                </a:lnTo>
                <a:lnTo>
                  <a:pt x="116" y="99"/>
                </a:lnTo>
                <a:lnTo>
                  <a:pt x="114" y="92"/>
                </a:lnTo>
                <a:lnTo>
                  <a:pt x="119" y="95"/>
                </a:lnTo>
                <a:lnTo>
                  <a:pt x="126" y="115"/>
                </a:lnTo>
                <a:lnTo>
                  <a:pt x="127" y="175"/>
                </a:lnTo>
                <a:lnTo>
                  <a:pt x="124" y="159"/>
                </a:lnTo>
                <a:lnTo>
                  <a:pt x="119" y="145"/>
                </a:lnTo>
                <a:lnTo>
                  <a:pt x="118" y="153"/>
                </a:lnTo>
                <a:lnTo>
                  <a:pt x="121" y="168"/>
                </a:lnTo>
                <a:lnTo>
                  <a:pt x="118" y="175"/>
                </a:lnTo>
                <a:lnTo>
                  <a:pt x="119" y="191"/>
                </a:lnTo>
                <a:lnTo>
                  <a:pt x="113" y="209"/>
                </a:lnTo>
                <a:lnTo>
                  <a:pt x="106" y="209"/>
                </a:lnTo>
                <a:lnTo>
                  <a:pt x="109" y="223"/>
                </a:lnTo>
                <a:lnTo>
                  <a:pt x="95" y="244"/>
                </a:lnTo>
                <a:lnTo>
                  <a:pt x="78" y="291"/>
                </a:lnTo>
                <a:lnTo>
                  <a:pt x="70" y="291"/>
                </a:lnTo>
                <a:lnTo>
                  <a:pt x="73" y="272"/>
                </a:lnTo>
                <a:lnTo>
                  <a:pt x="68" y="264"/>
                </a:lnTo>
                <a:lnTo>
                  <a:pt x="47" y="265"/>
                </a:lnTo>
                <a:lnTo>
                  <a:pt x="16" y="247"/>
                </a:lnTo>
                <a:lnTo>
                  <a:pt x="6" y="239"/>
                </a:lnTo>
                <a:lnTo>
                  <a:pt x="0" y="2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7" name="Freeform 35"/>
          <p:cNvSpPr>
            <a:spLocks/>
          </p:cNvSpPr>
          <p:nvPr/>
        </p:nvSpPr>
        <p:spPr bwMode="auto">
          <a:xfrm>
            <a:off x="6734175" y="2497138"/>
            <a:ext cx="795338" cy="803275"/>
          </a:xfrm>
          <a:custGeom>
            <a:avLst/>
            <a:gdLst>
              <a:gd name="T0" fmla="*/ 0 w 563"/>
              <a:gd name="T1" fmla="*/ 2147483647 h 506"/>
              <a:gd name="T2" fmla="*/ 2147483647 w 563"/>
              <a:gd name="T3" fmla="*/ 2147483647 h 506"/>
              <a:gd name="T4" fmla="*/ 2147483647 w 563"/>
              <a:gd name="T5" fmla="*/ 2147483647 h 506"/>
              <a:gd name="T6" fmla="*/ 2147483647 w 563"/>
              <a:gd name="T7" fmla="*/ 2147483647 h 506"/>
              <a:gd name="T8" fmla="*/ 2147483647 w 563"/>
              <a:gd name="T9" fmla="*/ 2147483647 h 506"/>
              <a:gd name="T10" fmla="*/ 2147483647 w 563"/>
              <a:gd name="T11" fmla="*/ 2147483647 h 506"/>
              <a:gd name="T12" fmla="*/ 2147483647 w 563"/>
              <a:gd name="T13" fmla="*/ 2147483647 h 506"/>
              <a:gd name="T14" fmla="*/ 2147483647 w 563"/>
              <a:gd name="T15" fmla="*/ 2147483647 h 506"/>
              <a:gd name="T16" fmla="*/ 2147483647 w 563"/>
              <a:gd name="T17" fmla="*/ 2147483647 h 506"/>
              <a:gd name="T18" fmla="*/ 2147483647 w 563"/>
              <a:gd name="T19" fmla="*/ 2147483647 h 506"/>
              <a:gd name="T20" fmla="*/ 2147483647 w 563"/>
              <a:gd name="T21" fmla="*/ 2147483647 h 506"/>
              <a:gd name="T22" fmla="*/ 2147483647 w 563"/>
              <a:gd name="T23" fmla="*/ 2147483647 h 506"/>
              <a:gd name="T24" fmla="*/ 2147483647 w 563"/>
              <a:gd name="T25" fmla="*/ 2147483647 h 506"/>
              <a:gd name="T26" fmla="*/ 2147483647 w 563"/>
              <a:gd name="T27" fmla="*/ 2147483647 h 506"/>
              <a:gd name="T28" fmla="*/ 2147483647 w 563"/>
              <a:gd name="T29" fmla="*/ 2147483647 h 506"/>
              <a:gd name="T30" fmla="*/ 2147483647 w 563"/>
              <a:gd name="T31" fmla="*/ 2147483647 h 506"/>
              <a:gd name="T32" fmla="*/ 2147483647 w 563"/>
              <a:gd name="T33" fmla="*/ 2147483647 h 506"/>
              <a:gd name="T34" fmla="*/ 2147483647 w 563"/>
              <a:gd name="T35" fmla="*/ 0 h 506"/>
              <a:gd name="T36" fmla="*/ 2147483647 w 563"/>
              <a:gd name="T37" fmla="*/ 2147483647 h 506"/>
              <a:gd name="T38" fmla="*/ 2147483647 w 563"/>
              <a:gd name="T39" fmla="*/ 2147483647 h 506"/>
              <a:gd name="T40" fmla="*/ 2147483647 w 563"/>
              <a:gd name="T41" fmla="*/ 2147483647 h 506"/>
              <a:gd name="T42" fmla="*/ 2147483647 w 563"/>
              <a:gd name="T43" fmla="*/ 2147483647 h 506"/>
              <a:gd name="T44" fmla="*/ 2147483647 w 563"/>
              <a:gd name="T45" fmla="*/ 2147483647 h 506"/>
              <a:gd name="T46" fmla="*/ 2147483647 w 563"/>
              <a:gd name="T47" fmla="*/ 2147483647 h 506"/>
              <a:gd name="T48" fmla="*/ 2147483647 w 563"/>
              <a:gd name="T49" fmla="*/ 2147483647 h 506"/>
              <a:gd name="T50" fmla="*/ 2147483647 w 563"/>
              <a:gd name="T51" fmla="*/ 2147483647 h 506"/>
              <a:gd name="T52" fmla="*/ 2147483647 w 563"/>
              <a:gd name="T53" fmla="*/ 2147483647 h 506"/>
              <a:gd name="T54" fmla="*/ 2147483647 w 563"/>
              <a:gd name="T55" fmla="*/ 2147483647 h 506"/>
              <a:gd name="T56" fmla="*/ 2147483647 w 563"/>
              <a:gd name="T57" fmla="*/ 2147483647 h 506"/>
              <a:gd name="T58" fmla="*/ 2147483647 w 563"/>
              <a:gd name="T59" fmla="*/ 2147483647 h 506"/>
              <a:gd name="T60" fmla="*/ 2147483647 w 563"/>
              <a:gd name="T61" fmla="*/ 2147483647 h 506"/>
              <a:gd name="T62" fmla="*/ 2147483647 w 563"/>
              <a:gd name="T63" fmla="*/ 2147483647 h 506"/>
              <a:gd name="T64" fmla="*/ 2147483647 w 563"/>
              <a:gd name="T65" fmla="*/ 2147483647 h 506"/>
              <a:gd name="T66" fmla="*/ 2147483647 w 563"/>
              <a:gd name="T67" fmla="*/ 2147483647 h 506"/>
              <a:gd name="T68" fmla="*/ 2147483647 w 563"/>
              <a:gd name="T69" fmla="*/ 2147483647 h 506"/>
              <a:gd name="T70" fmla="*/ 2147483647 w 563"/>
              <a:gd name="T71" fmla="*/ 2147483647 h 506"/>
              <a:gd name="T72" fmla="*/ 2147483647 w 563"/>
              <a:gd name="T73" fmla="*/ 2147483647 h 506"/>
              <a:gd name="T74" fmla="*/ 2147483647 w 563"/>
              <a:gd name="T75" fmla="*/ 2147483647 h 506"/>
              <a:gd name="T76" fmla="*/ 2147483647 w 563"/>
              <a:gd name="T77" fmla="*/ 2147483647 h 506"/>
              <a:gd name="T78" fmla="*/ 2147483647 w 563"/>
              <a:gd name="T79" fmla="*/ 2147483647 h 506"/>
              <a:gd name="T80" fmla="*/ 2147483647 w 563"/>
              <a:gd name="T81" fmla="*/ 2147483647 h 506"/>
              <a:gd name="T82" fmla="*/ 2147483647 w 563"/>
              <a:gd name="T83" fmla="*/ 2147483647 h 506"/>
              <a:gd name="T84" fmla="*/ 2147483647 w 563"/>
              <a:gd name="T85" fmla="*/ 2147483647 h 506"/>
              <a:gd name="T86" fmla="*/ 2147483647 w 563"/>
              <a:gd name="T87" fmla="*/ 2147483647 h 506"/>
              <a:gd name="T88" fmla="*/ 2147483647 w 563"/>
              <a:gd name="T89" fmla="*/ 2147483647 h 506"/>
              <a:gd name="T90" fmla="*/ 2147483647 w 563"/>
              <a:gd name="T91" fmla="*/ 2147483647 h 506"/>
              <a:gd name="T92" fmla="*/ 2147483647 w 563"/>
              <a:gd name="T93" fmla="*/ 2147483647 h 506"/>
              <a:gd name="T94" fmla="*/ 2147483647 w 563"/>
              <a:gd name="T95" fmla="*/ 2147483647 h 506"/>
              <a:gd name="T96" fmla="*/ 2147483647 w 563"/>
              <a:gd name="T97" fmla="*/ 2147483647 h 506"/>
              <a:gd name="T98" fmla="*/ 2147483647 w 563"/>
              <a:gd name="T99" fmla="*/ 2147483647 h 506"/>
              <a:gd name="T100" fmla="*/ 2147483647 w 563"/>
              <a:gd name="T101" fmla="*/ 2147483647 h 506"/>
              <a:gd name="T102" fmla="*/ 2147483647 w 563"/>
              <a:gd name="T103" fmla="*/ 2147483647 h 506"/>
              <a:gd name="T104" fmla="*/ 0 w 563"/>
              <a:gd name="T105" fmla="*/ 2147483647 h 5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3"/>
              <a:gd name="T160" fmla="*/ 0 h 506"/>
              <a:gd name="T161" fmla="*/ 563 w 563"/>
              <a:gd name="T162" fmla="*/ 506 h 5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3" h="506">
                <a:moveTo>
                  <a:pt x="0" y="435"/>
                </a:moveTo>
                <a:lnTo>
                  <a:pt x="18" y="464"/>
                </a:lnTo>
                <a:lnTo>
                  <a:pt x="386" y="393"/>
                </a:lnTo>
                <a:lnTo>
                  <a:pt x="411" y="406"/>
                </a:lnTo>
                <a:lnTo>
                  <a:pt x="425" y="435"/>
                </a:lnTo>
                <a:lnTo>
                  <a:pt x="461" y="455"/>
                </a:lnTo>
                <a:lnTo>
                  <a:pt x="542" y="483"/>
                </a:lnTo>
                <a:lnTo>
                  <a:pt x="544" y="494"/>
                </a:lnTo>
                <a:lnTo>
                  <a:pt x="549" y="505"/>
                </a:lnTo>
                <a:lnTo>
                  <a:pt x="554" y="499"/>
                </a:lnTo>
                <a:lnTo>
                  <a:pt x="562" y="474"/>
                </a:lnTo>
                <a:lnTo>
                  <a:pt x="562" y="432"/>
                </a:lnTo>
                <a:lnTo>
                  <a:pt x="549" y="351"/>
                </a:lnTo>
                <a:lnTo>
                  <a:pt x="548" y="265"/>
                </a:lnTo>
                <a:lnTo>
                  <a:pt x="534" y="197"/>
                </a:lnTo>
                <a:lnTo>
                  <a:pt x="509" y="142"/>
                </a:lnTo>
                <a:lnTo>
                  <a:pt x="503" y="86"/>
                </a:lnTo>
                <a:lnTo>
                  <a:pt x="479" y="0"/>
                </a:lnTo>
                <a:lnTo>
                  <a:pt x="366" y="30"/>
                </a:lnTo>
                <a:lnTo>
                  <a:pt x="358" y="28"/>
                </a:lnTo>
                <a:lnTo>
                  <a:pt x="323" y="56"/>
                </a:lnTo>
                <a:lnTo>
                  <a:pt x="292" y="101"/>
                </a:lnTo>
                <a:lnTo>
                  <a:pt x="289" y="119"/>
                </a:lnTo>
                <a:lnTo>
                  <a:pt x="275" y="139"/>
                </a:lnTo>
                <a:lnTo>
                  <a:pt x="250" y="163"/>
                </a:lnTo>
                <a:lnTo>
                  <a:pt x="261" y="178"/>
                </a:lnTo>
                <a:lnTo>
                  <a:pt x="264" y="166"/>
                </a:lnTo>
                <a:lnTo>
                  <a:pt x="271" y="170"/>
                </a:lnTo>
                <a:lnTo>
                  <a:pt x="267" y="176"/>
                </a:lnTo>
                <a:lnTo>
                  <a:pt x="272" y="178"/>
                </a:lnTo>
                <a:lnTo>
                  <a:pt x="268" y="189"/>
                </a:lnTo>
                <a:lnTo>
                  <a:pt x="264" y="188"/>
                </a:lnTo>
                <a:lnTo>
                  <a:pt x="263" y="194"/>
                </a:lnTo>
                <a:lnTo>
                  <a:pt x="275" y="210"/>
                </a:lnTo>
                <a:lnTo>
                  <a:pt x="275" y="225"/>
                </a:lnTo>
                <a:lnTo>
                  <a:pt x="258" y="234"/>
                </a:lnTo>
                <a:lnTo>
                  <a:pt x="240" y="260"/>
                </a:lnTo>
                <a:lnTo>
                  <a:pt x="220" y="275"/>
                </a:lnTo>
                <a:lnTo>
                  <a:pt x="185" y="277"/>
                </a:lnTo>
                <a:lnTo>
                  <a:pt x="172" y="287"/>
                </a:lnTo>
                <a:lnTo>
                  <a:pt x="151" y="277"/>
                </a:lnTo>
                <a:lnTo>
                  <a:pt x="90" y="284"/>
                </a:lnTo>
                <a:lnTo>
                  <a:pt x="44" y="303"/>
                </a:lnTo>
                <a:lnTo>
                  <a:pt x="47" y="318"/>
                </a:lnTo>
                <a:lnTo>
                  <a:pt x="44" y="326"/>
                </a:lnTo>
                <a:lnTo>
                  <a:pt x="47" y="327"/>
                </a:lnTo>
                <a:lnTo>
                  <a:pt x="54" y="342"/>
                </a:lnTo>
                <a:lnTo>
                  <a:pt x="61" y="341"/>
                </a:lnTo>
                <a:lnTo>
                  <a:pt x="67" y="356"/>
                </a:lnTo>
                <a:lnTo>
                  <a:pt x="66" y="362"/>
                </a:lnTo>
                <a:lnTo>
                  <a:pt x="55" y="370"/>
                </a:lnTo>
                <a:lnTo>
                  <a:pt x="49" y="388"/>
                </a:lnTo>
                <a:lnTo>
                  <a:pt x="0" y="43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8" name="Freeform 36"/>
          <p:cNvSpPr>
            <a:spLocks/>
          </p:cNvSpPr>
          <p:nvPr/>
        </p:nvSpPr>
        <p:spPr bwMode="auto">
          <a:xfrm>
            <a:off x="7473950" y="3332163"/>
            <a:ext cx="26988" cy="39687"/>
          </a:xfrm>
          <a:custGeom>
            <a:avLst/>
            <a:gdLst>
              <a:gd name="T0" fmla="*/ 0 w 19"/>
              <a:gd name="T1" fmla="*/ 2147483647 h 25"/>
              <a:gd name="T2" fmla="*/ 2147483647 w 19"/>
              <a:gd name="T3" fmla="*/ 2147483647 h 25"/>
              <a:gd name="T4" fmla="*/ 2147483647 w 19"/>
              <a:gd name="T5" fmla="*/ 0 h 25"/>
              <a:gd name="T6" fmla="*/ 2147483647 w 19"/>
              <a:gd name="T7" fmla="*/ 2147483647 h 25"/>
              <a:gd name="T8" fmla="*/ 2147483647 w 19"/>
              <a:gd name="T9" fmla="*/ 2147483647 h 25"/>
              <a:gd name="T10" fmla="*/ 0 w 19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5"/>
              <a:gd name="T20" fmla="*/ 19 w 19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5">
                <a:moveTo>
                  <a:pt x="0" y="24"/>
                </a:moveTo>
                <a:lnTo>
                  <a:pt x="1" y="9"/>
                </a:lnTo>
                <a:lnTo>
                  <a:pt x="11" y="0"/>
                </a:lnTo>
                <a:lnTo>
                  <a:pt x="18" y="4"/>
                </a:lnTo>
                <a:lnTo>
                  <a:pt x="6" y="19"/>
                </a:lnTo>
                <a:lnTo>
                  <a:pt x="0" y="24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09" name="Freeform 37"/>
          <p:cNvSpPr>
            <a:spLocks/>
          </p:cNvSpPr>
          <p:nvPr/>
        </p:nvSpPr>
        <p:spPr bwMode="auto">
          <a:xfrm>
            <a:off x="7499350" y="3178175"/>
            <a:ext cx="249238" cy="169863"/>
          </a:xfrm>
          <a:custGeom>
            <a:avLst/>
            <a:gdLst>
              <a:gd name="T0" fmla="*/ 0 w 177"/>
              <a:gd name="T1" fmla="*/ 2147483647 h 107"/>
              <a:gd name="T2" fmla="*/ 2147483647 w 177"/>
              <a:gd name="T3" fmla="*/ 2147483647 h 107"/>
              <a:gd name="T4" fmla="*/ 2147483647 w 177"/>
              <a:gd name="T5" fmla="*/ 2147483647 h 107"/>
              <a:gd name="T6" fmla="*/ 2147483647 w 177"/>
              <a:gd name="T7" fmla="*/ 2147483647 h 107"/>
              <a:gd name="T8" fmla="*/ 2147483647 w 177"/>
              <a:gd name="T9" fmla="*/ 2147483647 h 107"/>
              <a:gd name="T10" fmla="*/ 2147483647 w 177"/>
              <a:gd name="T11" fmla="*/ 2147483647 h 107"/>
              <a:gd name="T12" fmla="*/ 2147483647 w 177"/>
              <a:gd name="T13" fmla="*/ 2147483647 h 107"/>
              <a:gd name="T14" fmla="*/ 2147483647 w 177"/>
              <a:gd name="T15" fmla="*/ 2147483647 h 107"/>
              <a:gd name="T16" fmla="*/ 2147483647 w 177"/>
              <a:gd name="T17" fmla="*/ 2147483647 h 107"/>
              <a:gd name="T18" fmla="*/ 2147483647 w 177"/>
              <a:gd name="T19" fmla="*/ 2147483647 h 107"/>
              <a:gd name="T20" fmla="*/ 2147483647 w 177"/>
              <a:gd name="T21" fmla="*/ 2147483647 h 107"/>
              <a:gd name="T22" fmla="*/ 2147483647 w 177"/>
              <a:gd name="T23" fmla="*/ 2147483647 h 107"/>
              <a:gd name="T24" fmla="*/ 2147483647 w 177"/>
              <a:gd name="T25" fmla="*/ 2147483647 h 107"/>
              <a:gd name="T26" fmla="*/ 2147483647 w 177"/>
              <a:gd name="T27" fmla="*/ 2147483647 h 107"/>
              <a:gd name="T28" fmla="*/ 2147483647 w 177"/>
              <a:gd name="T29" fmla="*/ 2147483647 h 107"/>
              <a:gd name="T30" fmla="*/ 2147483647 w 177"/>
              <a:gd name="T31" fmla="*/ 2147483647 h 107"/>
              <a:gd name="T32" fmla="*/ 2147483647 w 177"/>
              <a:gd name="T33" fmla="*/ 2147483647 h 107"/>
              <a:gd name="T34" fmla="*/ 2147483647 w 177"/>
              <a:gd name="T35" fmla="*/ 2147483647 h 107"/>
              <a:gd name="T36" fmla="*/ 2147483647 w 177"/>
              <a:gd name="T37" fmla="*/ 2147483647 h 107"/>
              <a:gd name="T38" fmla="*/ 2147483647 w 177"/>
              <a:gd name="T39" fmla="*/ 2147483647 h 107"/>
              <a:gd name="T40" fmla="*/ 2147483647 w 177"/>
              <a:gd name="T41" fmla="*/ 2147483647 h 107"/>
              <a:gd name="T42" fmla="*/ 2147483647 w 177"/>
              <a:gd name="T43" fmla="*/ 2147483647 h 107"/>
              <a:gd name="T44" fmla="*/ 2147483647 w 177"/>
              <a:gd name="T45" fmla="*/ 2147483647 h 107"/>
              <a:gd name="T46" fmla="*/ 2147483647 w 177"/>
              <a:gd name="T47" fmla="*/ 2147483647 h 107"/>
              <a:gd name="T48" fmla="*/ 2147483647 w 177"/>
              <a:gd name="T49" fmla="*/ 2147483647 h 107"/>
              <a:gd name="T50" fmla="*/ 2147483647 w 177"/>
              <a:gd name="T51" fmla="*/ 2147483647 h 107"/>
              <a:gd name="T52" fmla="*/ 2147483647 w 177"/>
              <a:gd name="T53" fmla="*/ 2147483647 h 107"/>
              <a:gd name="T54" fmla="*/ 2147483647 w 177"/>
              <a:gd name="T55" fmla="*/ 2147483647 h 107"/>
              <a:gd name="T56" fmla="*/ 2147483647 w 177"/>
              <a:gd name="T57" fmla="*/ 2147483647 h 107"/>
              <a:gd name="T58" fmla="*/ 2147483647 w 177"/>
              <a:gd name="T59" fmla="*/ 2147483647 h 107"/>
              <a:gd name="T60" fmla="*/ 2147483647 w 177"/>
              <a:gd name="T61" fmla="*/ 2147483647 h 107"/>
              <a:gd name="T62" fmla="*/ 2147483647 w 177"/>
              <a:gd name="T63" fmla="*/ 2147483647 h 107"/>
              <a:gd name="T64" fmla="*/ 2147483647 w 177"/>
              <a:gd name="T65" fmla="*/ 0 h 107"/>
              <a:gd name="T66" fmla="*/ 2147483647 w 177"/>
              <a:gd name="T67" fmla="*/ 2147483647 h 107"/>
              <a:gd name="T68" fmla="*/ 2147483647 w 177"/>
              <a:gd name="T69" fmla="*/ 2147483647 h 107"/>
              <a:gd name="T70" fmla="*/ 2147483647 w 177"/>
              <a:gd name="T71" fmla="*/ 2147483647 h 107"/>
              <a:gd name="T72" fmla="*/ 2147483647 w 177"/>
              <a:gd name="T73" fmla="*/ 2147483647 h 107"/>
              <a:gd name="T74" fmla="*/ 2147483647 w 177"/>
              <a:gd name="T75" fmla="*/ 2147483647 h 107"/>
              <a:gd name="T76" fmla="*/ 2147483647 w 177"/>
              <a:gd name="T77" fmla="*/ 2147483647 h 107"/>
              <a:gd name="T78" fmla="*/ 2147483647 w 177"/>
              <a:gd name="T79" fmla="*/ 2147483647 h 107"/>
              <a:gd name="T80" fmla="*/ 2147483647 w 177"/>
              <a:gd name="T81" fmla="*/ 2147483647 h 107"/>
              <a:gd name="T82" fmla="*/ 2147483647 w 177"/>
              <a:gd name="T83" fmla="*/ 2147483647 h 107"/>
              <a:gd name="T84" fmla="*/ 2147483647 w 177"/>
              <a:gd name="T85" fmla="*/ 2147483647 h 107"/>
              <a:gd name="T86" fmla="*/ 2147483647 w 177"/>
              <a:gd name="T87" fmla="*/ 2147483647 h 107"/>
              <a:gd name="T88" fmla="*/ 2147483647 w 177"/>
              <a:gd name="T89" fmla="*/ 2147483647 h 107"/>
              <a:gd name="T90" fmla="*/ 2147483647 w 177"/>
              <a:gd name="T91" fmla="*/ 2147483647 h 107"/>
              <a:gd name="T92" fmla="*/ 2147483647 w 177"/>
              <a:gd name="T93" fmla="*/ 2147483647 h 107"/>
              <a:gd name="T94" fmla="*/ 2147483647 w 177"/>
              <a:gd name="T95" fmla="*/ 2147483647 h 107"/>
              <a:gd name="T96" fmla="*/ 0 w 177"/>
              <a:gd name="T97" fmla="*/ 2147483647 h 1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7"/>
              <a:gd name="T148" fmla="*/ 0 h 107"/>
              <a:gd name="T149" fmla="*/ 177 w 177"/>
              <a:gd name="T150" fmla="*/ 107 h 1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7" h="107">
                <a:moveTo>
                  <a:pt x="0" y="95"/>
                </a:moveTo>
                <a:lnTo>
                  <a:pt x="3" y="104"/>
                </a:lnTo>
                <a:lnTo>
                  <a:pt x="7" y="105"/>
                </a:lnTo>
                <a:lnTo>
                  <a:pt x="13" y="96"/>
                </a:lnTo>
                <a:lnTo>
                  <a:pt x="19" y="94"/>
                </a:lnTo>
                <a:lnTo>
                  <a:pt x="22" y="97"/>
                </a:lnTo>
                <a:lnTo>
                  <a:pt x="12" y="106"/>
                </a:lnTo>
                <a:lnTo>
                  <a:pt x="28" y="100"/>
                </a:lnTo>
                <a:lnTo>
                  <a:pt x="30" y="95"/>
                </a:lnTo>
                <a:lnTo>
                  <a:pt x="54" y="85"/>
                </a:lnTo>
                <a:lnTo>
                  <a:pt x="74" y="70"/>
                </a:lnTo>
                <a:lnTo>
                  <a:pt x="96" y="61"/>
                </a:lnTo>
                <a:lnTo>
                  <a:pt x="115" y="50"/>
                </a:lnTo>
                <a:lnTo>
                  <a:pt x="114" y="52"/>
                </a:lnTo>
                <a:lnTo>
                  <a:pt x="78" y="80"/>
                </a:lnTo>
                <a:lnTo>
                  <a:pt x="71" y="82"/>
                </a:lnTo>
                <a:lnTo>
                  <a:pt x="75" y="83"/>
                </a:lnTo>
                <a:lnTo>
                  <a:pt x="86" y="78"/>
                </a:lnTo>
                <a:lnTo>
                  <a:pt x="141" y="37"/>
                </a:lnTo>
                <a:lnTo>
                  <a:pt x="148" y="30"/>
                </a:lnTo>
                <a:lnTo>
                  <a:pt x="174" y="8"/>
                </a:lnTo>
                <a:lnTo>
                  <a:pt x="176" y="2"/>
                </a:lnTo>
                <a:lnTo>
                  <a:pt x="171" y="2"/>
                </a:lnTo>
                <a:lnTo>
                  <a:pt x="159" y="14"/>
                </a:lnTo>
                <a:lnTo>
                  <a:pt x="151" y="13"/>
                </a:lnTo>
                <a:lnTo>
                  <a:pt x="140" y="19"/>
                </a:lnTo>
                <a:lnTo>
                  <a:pt x="136" y="18"/>
                </a:lnTo>
                <a:lnTo>
                  <a:pt x="127" y="42"/>
                </a:lnTo>
                <a:lnTo>
                  <a:pt x="123" y="37"/>
                </a:lnTo>
                <a:lnTo>
                  <a:pt x="114" y="37"/>
                </a:lnTo>
                <a:lnTo>
                  <a:pt x="130" y="19"/>
                </a:lnTo>
                <a:lnTo>
                  <a:pt x="128" y="14"/>
                </a:lnTo>
                <a:lnTo>
                  <a:pt x="140" y="0"/>
                </a:lnTo>
                <a:lnTo>
                  <a:pt x="135" y="1"/>
                </a:lnTo>
                <a:lnTo>
                  <a:pt x="111" y="29"/>
                </a:lnTo>
                <a:lnTo>
                  <a:pt x="84" y="38"/>
                </a:lnTo>
                <a:lnTo>
                  <a:pt x="68" y="41"/>
                </a:lnTo>
                <a:lnTo>
                  <a:pt x="66" y="48"/>
                </a:lnTo>
                <a:lnTo>
                  <a:pt x="48" y="53"/>
                </a:lnTo>
                <a:lnTo>
                  <a:pt x="41" y="51"/>
                </a:lnTo>
                <a:lnTo>
                  <a:pt x="41" y="57"/>
                </a:lnTo>
                <a:lnTo>
                  <a:pt x="33" y="57"/>
                </a:lnTo>
                <a:lnTo>
                  <a:pt x="28" y="62"/>
                </a:lnTo>
                <a:lnTo>
                  <a:pt x="26" y="70"/>
                </a:lnTo>
                <a:lnTo>
                  <a:pt x="23" y="68"/>
                </a:lnTo>
                <a:lnTo>
                  <a:pt x="19" y="76"/>
                </a:lnTo>
                <a:lnTo>
                  <a:pt x="6" y="81"/>
                </a:lnTo>
                <a:lnTo>
                  <a:pt x="4" y="87"/>
                </a:lnTo>
                <a:lnTo>
                  <a:pt x="0" y="9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0" name="Freeform 38"/>
          <p:cNvSpPr>
            <a:spLocks/>
          </p:cNvSpPr>
          <p:nvPr/>
        </p:nvSpPr>
        <p:spPr bwMode="auto">
          <a:xfrm>
            <a:off x="6313488" y="4165600"/>
            <a:ext cx="1152525" cy="579438"/>
          </a:xfrm>
          <a:custGeom>
            <a:avLst/>
            <a:gdLst>
              <a:gd name="T0" fmla="*/ 2147483647 w 815"/>
              <a:gd name="T1" fmla="*/ 2147483647 h 365"/>
              <a:gd name="T2" fmla="*/ 2147483647 w 815"/>
              <a:gd name="T3" fmla="*/ 2147483647 h 365"/>
              <a:gd name="T4" fmla="*/ 2147483647 w 815"/>
              <a:gd name="T5" fmla="*/ 2147483647 h 365"/>
              <a:gd name="T6" fmla="*/ 2147483647 w 815"/>
              <a:gd name="T7" fmla="*/ 2147483647 h 365"/>
              <a:gd name="T8" fmla="*/ 2147483647 w 815"/>
              <a:gd name="T9" fmla="*/ 2147483647 h 365"/>
              <a:gd name="T10" fmla="*/ 2147483647 w 815"/>
              <a:gd name="T11" fmla="*/ 2147483647 h 365"/>
              <a:gd name="T12" fmla="*/ 2147483647 w 815"/>
              <a:gd name="T13" fmla="*/ 2147483647 h 365"/>
              <a:gd name="T14" fmla="*/ 2147483647 w 815"/>
              <a:gd name="T15" fmla="*/ 2147483647 h 365"/>
              <a:gd name="T16" fmla="*/ 2147483647 w 815"/>
              <a:gd name="T17" fmla="*/ 2147483647 h 365"/>
              <a:gd name="T18" fmla="*/ 2147483647 w 815"/>
              <a:gd name="T19" fmla="*/ 2147483647 h 365"/>
              <a:gd name="T20" fmla="*/ 2147483647 w 815"/>
              <a:gd name="T21" fmla="*/ 2147483647 h 365"/>
              <a:gd name="T22" fmla="*/ 2147483647 w 815"/>
              <a:gd name="T23" fmla="*/ 2147483647 h 365"/>
              <a:gd name="T24" fmla="*/ 2147483647 w 815"/>
              <a:gd name="T25" fmla="*/ 2147483647 h 365"/>
              <a:gd name="T26" fmla="*/ 2147483647 w 815"/>
              <a:gd name="T27" fmla="*/ 2147483647 h 365"/>
              <a:gd name="T28" fmla="*/ 2147483647 w 815"/>
              <a:gd name="T29" fmla="*/ 2147483647 h 365"/>
              <a:gd name="T30" fmla="*/ 2147483647 w 815"/>
              <a:gd name="T31" fmla="*/ 2147483647 h 365"/>
              <a:gd name="T32" fmla="*/ 2147483647 w 815"/>
              <a:gd name="T33" fmla="*/ 2147483647 h 365"/>
              <a:gd name="T34" fmla="*/ 2147483647 w 815"/>
              <a:gd name="T35" fmla="*/ 2147483647 h 365"/>
              <a:gd name="T36" fmla="*/ 2147483647 w 815"/>
              <a:gd name="T37" fmla="*/ 2147483647 h 365"/>
              <a:gd name="T38" fmla="*/ 2147483647 w 815"/>
              <a:gd name="T39" fmla="*/ 2147483647 h 365"/>
              <a:gd name="T40" fmla="*/ 2147483647 w 815"/>
              <a:gd name="T41" fmla="*/ 2147483647 h 365"/>
              <a:gd name="T42" fmla="*/ 2147483647 w 815"/>
              <a:gd name="T43" fmla="*/ 2147483647 h 365"/>
              <a:gd name="T44" fmla="*/ 2147483647 w 815"/>
              <a:gd name="T45" fmla="*/ 2147483647 h 365"/>
              <a:gd name="T46" fmla="*/ 2147483647 w 815"/>
              <a:gd name="T47" fmla="*/ 2147483647 h 365"/>
              <a:gd name="T48" fmla="*/ 2147483647 w 815"/>
              <a:gd name="T49" fmla="*/ 2147483647 h 365"/>
              <a:gd name="T50" fmla="*/ 2147483647 w 815"/>
              <a:gd name="T51" fmla="*/ 2147483647 h 365"/>
              <a:gd name="T52" fmla="*/ 2147483647 w 815"/>
              <a:gd name="T53" fmla="*/ 2147483647 h 365"/>
              <a:gd name="T54" fmla="*/ 2147483647 w 815"/>
              <a:gd name="T55" fmla="*/ 2147483647 h 365"/>
              <a:gd name="T56" fmla="*/ 2147483647 w 815"/>
              <a:gd name="T57" fmla="*/ 2147483647 h 365"/>
              <a:gd name="T58" fmla="*/ 2147483647 w 815"/>
              <a:gd name="T59" fmla="*/ 2147483647 h 365"/>
              <a:gd name="T60" fmla="*/ 2147483647 w 815"/>
              <a:gd name="T61" fmla="*/ 2147483647 h 365"/>
              <a:gd name="T62" fmla="*/ 2147483647 w 815"/>
              <a:gd name="T63" fmla="*/ 2147483647 h 365"/>
              <a:gd name="T64" fmla="*/ 2147483647 w 815"/>
              <a:gd name="T65" fmla="*/ 2147483647 h 365"/>
              <a:gd name="T66" fmla="*/ 2147483647 w 815"/>
              <a:gd name="T67" fmla="*/ 2147483647 h 365"/>
              <a:gd name="T68" fmla="*/ 2147483647 w 815"/>
              <a:gd name="T69" fmla="*/ 2147483647 h 365"/>
              <a:gd name="T70" fmla="*/ 2147483647 w 815"/>
              <a:gd name="T71" fmla="*/ 2147483647 h 365"/>
              <a:gd name="T72" fmla="*/ 2147483647 w 815"/>
              <a:gd name="T73" fmla="*/ 2147483647 h 365"/>
              <a:gd name="T74" fmla="*/ 2147483647 w 815"/>
              <a:gd name="T75" fmla="*/ 2147483647 h 365"/>
              <a:gd name="T76" fmla="*/ 2147483647 w 815"/>
              <a:gd name="T77" fmla="*/ 2147483647 h 365"/>
              <a:gd name="T78" fmla="*/ 2147483647 w 815"/>
              <a:gd name="T79" fmla="*/ 2147483647 h 365"/>
              <a:gd name="T80" fmla="*/ 2147483647 w 815"/>
              <a:gd name="T81" fmla="*/ 2147483647 h 365"/>
              <a:gd name="T82" fmla="*/ 2147483647 w 815"/>
              <a:gd name="T83" fmla="*/ 2147483647 h 365"/>
              <a:gd name="T84" fmla="*/ 2147483647 w 815"/>
              <a:gd name="T85" fmla="*/ 2147483647 h 365"/>
              <a:gd name="T86" fmla="*/ 2147483647 w 815"/>
              <a:gd name="T87" fmla="*/ 2147483647 h 365"/>
              <a:gd name="T88" fmla="*/ 2147483647 w 815"/>
              <a:gd name="T89" fmla="*/ 2147483647 h 3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15"/>
              <a:gd name="T136" fmla="*/ 0 h 365"/>
              <a:gd name="T137" fmla="*/ 815 w 815"/>
              <a:gd name="T138" fmla="*/ 365 h 3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15" h="365">
                <a:moveTo>
                  <a:pt x="0" y="285"/>
                </a:moveTo>
                <a:lnTo>
                  <a:pt x="1" y="313"/>
                </a:lnTo>
                <a:lnTo>
                  <a:pt x="117" y="299"/>
                </a:lnTo>
                <a:lnTo>
                  <a:pt x="187" y="264"/>
                </a:lnTo>
                <a:lnTo>
                  <a:pt x="316" y="250"/>
                </a:lnTo>
                <a:lnTo>
                  <a:pt x="370" y="283"/>
                </a:lnTo>
                <a:lnTo>
                  <a:pt x="454" y="271"/>
                </a:lnTo>
                <a:lnTo>
                  <a:pt x="581" y="364"/>
                </a:lnTo>
                <a:lnTo>
                  <a:pt x="599" y="352"/>
                </a:lnTo>
                <a:lnTo>
                  <a:pt x="630" y="351"/>
                </a:lnTo>
                <a:lnTo>
                  <a:pt x="637" y="327"/>
                </a:lnTo>
                <a:lnTo>
                  <a:pt x="643" y="339"/>
                </a:lnTo>
                <a:lnTo>
                  <a:pt x="652" y="298"/>
                </a:lnTo>
                <a:lnTo>
                  <a:pt x="668" y="275"/>
                </a:lnTo>
                <a:lnTo>
                  <a:pt x="685" y="264"/>
                </a:lnTo>
                <a:lnTo>
                  <a:pt x="676" y="258"/>
                </a:lnTo>
                <a:lnTo>
                  <a:pt x="678" y="250"/>
                </a:lnTo>
                <a:lnTo>
                  <a:pt x="672" y="239"/>
                </a:lnTo>
                <a:lnTo>
                  <a:pt x="683" y="250"/>
                </a:lnTo>
                <a:lnTo>
                  <a:pt x="680" y="254"/>
                </a:lnTo>
                <a:lnTo>
                  <a:pt x="689" y="259"/>
                </a:lnTo>
                <a:lnTo>
                  <a:pt x="698" y="248"/>
                </a:lnTo>
                <a:lnTo>
                  <a:pt x="703" y="246"/>
                </a:lnTo>
                <a:lnTo>
                  <a:pt x="698" y="231"/>
                </a:lnTo>
                <a:lnTo>
                  <a:pt x="703" y="230"/>
                </a:lnTo>
                <a:lnTo>
                  <a:pt x="708" y="240"/>
                </a:lnTo>
                <a:lnTo>
                  <a:pt x="736" y="226"/>
                </a:lnTo>
                <a:lnTo>
                  <a:pt x="761" y="225"/>
                </a:lnTo>
                <a:lnTo>
                  <a:pt x="777" y="194"/>
                </a:lnTo>
                <a:lnTo>
                  <a:pt x="771" y="187"/>
                </a:lnTo>
                <a:lnTo>
                  <a:pt x="761" y="197"/>
                </a:lnTo>
                <a:lnTo>
                  <a:pt x="759" y="183"/>
                </a:lnTo>
                <a:lnTo>
                  <a:pt x="748" y="192"/>
                </a:lnTo>
                <a:lnTo>
                  <a:pt x="753" y="202"/>
                </a:lnTo>
                <a:lnTo>
                  <a:pt x="743" y="196"/>
                </a:lnTo>
                <a:lnTo>
                  <a:pt x="741" y="206"/>
                </a:lnTo>
                <a:lnTo>
                  <a:pt x="715" y="205"/>
                </a:lnTo>
                <a:lnTo>
                  <a:pt x="697" y="191"/>
                </a:lnTo>
                <a:lnTo>
                  <a:pt x="698" y="184"/>
                </a:lnTo>
                <a:lnTo>
                  <a:pt x="726" y="201"/>
                </a:lnTo>
                <a:lnTo>
                  <a:pt x="748" y="175"/>
                </a:lnTo>
                <a:lnTo>
                  <a:pt x="736" y="173"/>
                </a:lnTo>
                <a:lnTo>
                  <a:pt x="749" y="155"/>
                </a:lnTo>
                <a:lnTo>
                  <a:pt x="736" y="160"/>
                </a:lnTo>
                <a:lnTo>
                  <a:pt x="692" y="144"/>
                </a:lnTo>
                <a:lnTo>
                  <a:pt x="715" y="140"/>
                </a:lnTo>
                <a:lnTo>
                  <a:pt x="735" y="148"/>
                </a:lnTo>
                <a:lnTo>
                  <a:pt x="736" y="143"/>
                </a:lnTo>
                <a:lnTo>
                  <a:pt x="726" y="131"/>
                </a:lnTo>
                <a:lnTo>
                  <a:pt x="735" y="131"/>
                </a:lnTo>
                <a:lnTo>
                  <a:pt x="746" y="125"/>
                </a:lnTo>
                <a:lnTo>
                  <a:pt x="740" y="135"/>
                </a:lnTo>
                <a:lnTo>
                  <a:pt x="745" y="147"/>
                </a:lnTo>
                <a:lnTo>
                  <a:pt x="754" y="137"/>
                </a:lnTo>
                <a:lnTo>
                  <a:pt x="760" y="148"/>
                </a:lnTo>
                <a:lnTo>
                  <a:pt x="769" y="147"/>
                </a:lnTo>
                <a:lnTo>
                  <a:pt x="781" y="145"/>
                </a:lnTo>
                <a:lnTo>
                  <a:pt x="793" y="131"/>
                </a:lnTo>
                <a:lnTo>
                  <a:pt x="800" y="109"/>
                </a:lnTo>
                <a:lnTo>
                  <a:pt x="814" y="105"/>
                </a:lnTo>
                <a:lnTo>
                  <a:pt x="814" y="94"/>
                </a:lnTo>
                <a:lnTo>
                  <a:pt x="804" y="73"/>
                </a:lnTo>
                <a:lnTo>
                  <a:pt x="791" y="73"/>
                </a:lnTo>
                <a:lnTo>
                  <a:pt x="779" y="105"/>
                </a:lnTo>
                <a:lnTo>
                  <a:pt x="773" y="89"/>
                </a:lnTo>
                <a:lnTo>
                  <a:pt x="771" y="67"/>
                </a:lnTo>
                <a:lnTo>
                  <a:pt x="745" y="80"/>
                </a:lnTo>
                <a:lnTo>
                  <a:pt x="711" y="87"/>
                </a:lnTo>
                <a:lnTo>
                  <a:pt x="715" y="72"/>
                </a:lnTo>
                <a:lnTo>
                  <a:pt x="733" y="62"/>
                </a:lnTo>
                <a:lnTo>
                  <a:pt x="768" y="48"/>
                </a:lnTo>
                <a:lnTo>
                  <a:pt x="756" y="31"/>
                </a:lnTo>
                <a:lnTo>
                  <a:pt x="781" y="42"/>
                </a:lnTo>
                <a:lnTo>
                  <a:pt x="772" y="28"/>
                </a:lnTo>
                <a:lnTo>
                  <a:pt x="795" y="48"/>
                </a:lnTo>
                <a:lnTo>
                  <a:pt x="778" y="14"/>
                </a:lnTo>
                <a:lnTo>
                  <a:pt x="761" y="0"/>
                </a:lnTo>
                <a:lnTo>
                  <a:pt x="471" y="56"/>
                </a:lnTo>
                <a:lnTo>
                  <a:pt x="232" y="87"/>
                </a:lnTo>
                <a:lnTo>
                  <a:pt x="228" y="114"/>
                </a:lnTo>
                <a:lnTo>
                  <a:pt x="215" y="123"/>
                </a:lnTo>
                <a:lnTo>
                  <a:pt x="199" y="152"/>
                </a:lnTo>
                <a:lnTo>
                  <a:pt x="185" y="150"/>
                </a:lnTo>
                <a:lnTo>
                  <a:pt x="171" y="158"/>
                </a:lnTo>
                <a:lnTo>
                  <a:pt x="160" y="173"/>
                </a:lnTo>
                <a:lnTo>
                  <a:pt x="146" y="164"/>
                </a:lnTo>
                <a:lnTo>
                  <a:pt x="124" y="183"/>
                </a:lnTo>
                <a:lnTo>
                  <a:pt x="122" y="198"/>
                </a:lnTo>
                <a:lnTo>
                  <a:pt x="30" y="253"/>
                </a:lnTo>
                <a:lnTo>
                  <a:pt x="24" y="274"/>
                </a:lnTo>
                <a:lnTo>
                  <a:pt x="0" y="28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1" name="Freeform 39"/>
          <p:cNvSpPr>
            <a:spLocks/>
          </p:cNvSpPr>
          <p:nvPr/>
        </p:nvSpPr>
        <p:spPr bwMode="auto">
          <a:xfrm>
            <a:off x="6121400" y="3259138"/>
            <a:ext cx="565150" cy="717550"/>
          </a:xfrm>
          <a:custGeom>
            <a:avLst/>
            <a:gdLst>
              <a:gd name="T0" fmla="*/ 0 w 400"/>
              <a:gd name="T1" fmla="*/ 2147483647 h 452"/>
              <a:gd name="T2" fmla="*/ 2147483647 w 400"/>
              <a:gd name="T3" fmla="*/ 2147483647 h 452"/>
              <a:gd name="T4" fmla="*/ 2147483647 w 400"/>
              <a:gd name="T5" fmla="*/ 2147483647 h 452"/>
              <a:gd name="T6" fmla="*/ 2147483647 w 400"/>
              <a:gd name="T7" fmla="*/ 2147483647 h 452"/>
              <a:gd name="T8" fmla="*/ 2147483647 w 400"/>
              <a:gd name="T9" fmla="*/ 2147483647 h 452"/>
              <a:gd name="T10" fmla="*/ 2147483647 w 400"/>
              <a:gd name="T11" fmla="*/ 2147483647 h 452"/>
              <a:gd name="T12" fmla="*/ 2147483647 w 400"/>
              <a:gd name="T13" fmla="*/ 2147483647 h 452"/>
              <a:gd name="T14" fmla="*/ 2147483647 w 400"/>
              <a:gd name="T15" fmla="*/ 2147483647 h 452"/>
              <a:gd name="T16" fmla="*/ 2147483647 w 400"/>
              <a:gd name="T17" fmla="*/ 2147483647 h 452"/>
              <a:gd name="T18" fmla="*/ 2147483647 w 400"/>
              <a:gd name="T19" fmla="*/ 2147483647 h 452"/>
              <a:gd name="T20" fmla="*/ 2147483647 w 400"/>
              <a:gd name="T21" fmla="*/ 2147483647 h 452"/>
              <a:gd name="T22" fmla="*/ 2147483647 w 400"/>
              <a:gd name="T23" fmla="*/ 2147483647 h 452"/>
              <a:gd name="T24" fmla="*/ 2147483647 w 400"/>
              <a:gd name="T25" fmla="*/ 2147483647 h 452"/>
              <a:gd name="T26" fmla="*/ 2147483647 w 400"/>
              <a:gd name="T27" fmla="*/ 2147483647 h 452"/>
              <a:gd name="T28" fmla="*/ 2147483647 w 400"/>
              <a:gd name="T29" fmla="*/ 2147483647 h 452"/>
              <a:gd name="T30" fmla="*/ 2147483647 w 400"/>
              <a:gd name="T31" fmla="*/ 2147483647 h 452"/>
              <a:gd name="T32" fmla="*/ 2147483647 w 400"/>
              <a:gd name="T33" fmla="*/ 2147483647 h 452"/>
              <a:gd name="T34" fmla="*/ 2147483647 w 400"/>
              <a:gd name="T35" fmla="*/ 2147483647 h 452"/>
              <a:gd name="T36" fmla="*/ 2147483647 w 400"/>
              <a:gd name="T37" fmla="*/ 2147483647 h 452"/>
              <a:gd name="T38" fmla="*/ 2147483647 w 400"/>
              <a:gd name="T39" fmla="*/ 0 h 452"/>
              <a:gd name="T40" fmla="*/ 2147483647 w 400"/>
              <a:gd name="T41" fmla="*/ 2147483647 h 452"/>
              <a:gd name="T42" fmla="*/ 2147483647 w 400"/>
              <a:gd name="T43" fmla="*/ 2147483647 h 452"/>
              <a:gd name="T44" fmla="*/ 2147483647 w 400"/>
              <a:gd name="T45" fmla="*/ 2147483647 h 452"/>
              <a:gd name="T46" fmla="*/ 2147483647 w 400"/>
              <a:gd name="T47" fmla="*/ 2147483647 h 452"/>
              <a:gd name="T48" fmla="*/ 2147483647 w 400"/>
              <a:gd name="T49" fmla="*/ 2147483647 h 452"/>
              <a:gd name="T50" fmla="*/ 2147483647 w 400"/>
              <a:gd name="T51" fmla="*/ 2147483647 h 452"/>
              <a:gd name="T52" fmla="*/ 2147483647 w 400"/>
              <a:gd name="T53" fmla="*/ 2147483647 h 452"/>
              <a:gd name="T54" fmla="*/ 2147483647 w 400"/>
              <a:gd name="T55" fmla="*/ 2147483647 h 452"/>
              <a:gd name="T56" fmla="*/ 2147483647 w 400"/>
              <a:gd name="T57" fmla="*/ 2147483647 h 452"/>
              <a:gd name="T58" fmla="*/ 2147483647 w 400"/>
              <a:gd name="T59" fmla="*/ 2147483647 h 452"/>
              <a:gd name="T60" fmla="*/ 2147483647 w 400"/>
              <a:gd name="T61" fmla="*/ 2147483647 h 452"/>
              <a:gd name="T62" fmla="*/ 2147483647 w 400"/>
              <a:gd name="T63" fmla="*/ 2147483647 h 452"/>
              <a:gd name="T64" fmla="*/ 2147483647 w 400"/>
              <a:gd name="T65" fmla="*/ 2147483647 h 452"/>
              <a:gd name="T66" fmla="*/ 2147483647 w 400"/>
              <a:gd name="T67" fmla="*/ 2147483647 h 452"/>
              <a:gd name="T68" fmla="*/ 2147483647 w 400"/>
              <a:gd name="T69" fmla="*/ 2147483647 h 452"/>
              <a:gd name="T70" fmla="*/ 2147483647 w 400"/>
              <a:gd name="T71" fmla="*/ 2147483647 h 452"/>
              <a:gd name="T72" fmla="*/ 2147483647 w 400"/>
              <a:gd name="T73" fmla="*/ 2147483647 h 452"/>
              <a:gd name="T74" fmla="*/ 0 w 400"/>
              <a:gd name="T75" fmla="*/ 2147483647 h 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0"/>
              <a:gd name="T115" fmla="*/ 0 h 452"/>
              <a:gd name="T116" fmla="*/ 400 w 400"/>
              <a:gd name="T117" fmla="*/ 452 h 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0" h="452">
                <a:moveTo>
                  <a:pt x="0" y="83"/>
                </a:moveTo>
                <a:lnTo>
                  <a:pt x="33" y="394"/>
                </a:lnTo>
                <a:lnTo>
                  <a:pt x="63" y="393"/>
                </a:lnTo>
                <a:lnTo>
                  <a:pt x="82" y="400"/>
                </a:lnTo>
                <a:lnTo>
                  <a:pt x="92" y="421"/>
                </a:lnTo>
                <a:lnTo>
                  <a:pt x="123" y="426"/>
                </a:lnTo>
                <a:lnTo>
                  <a:pt x="142" y="436"/>
                </a:lnTo>
                <a:lnTo>
                  <a:pt x="185" y="435"/>
                </a:lnTo>
                <a:lnTo>
                  <a:pt x="205" y="421"/>
                </a:lnTo>
                <a:lnTo>
                  <a:pt x="251" y="451"/>
                </a:lnTo>
                <a:lnTo>
                  <a:pt x="281" y="426"/>
                </a:lnTo>
                <a:lnTo>
                  <a:pt x="287" y="376"/>
                </a:lnTo>
                <a:lnTo>
                  <a:pt x="306" y="387"/>
                </a:lnTo>
                <a:lnTo>
                  <a:pt x="315" y="345"/>
                </a:lnTo>
                <a:lnTo>
                  <a:pt x="365" y="308"/>
                </a:lnTo>
                <a:lnTo>
                  <a:pt x="382" y="287"/>
                </a:lnTo>
                <a:lnTo>
                  <a:pt x="394" y="188"/>
                </a:lnTo>
                <a:lnTo>
                  <a:pt x="385" y="167"/>
                </a:lnTo>
                <a:lnTo>
                  <a:pt x="399" y="158"/>
                </a:lnTo>
                <a:lnTo>
                  <a:pt x="372" y="0"/>
                </a:lnTo>
                <a:lnTo>
                  <a:pt x="333" y="20"/>
                </a:lnTo>
                <a:lnTo>
                  <a:pt x="306" y="36"/>
                </a:lnTo>
                <a:lnTo>
                  <a:pt x="294" y="53"/>
                </a:lnTo>
                <a:lnTo>
                  <a:pt x="272" y="73"/>
                </a:lnTo>
                <a:lnTo>
                  <a:pt x="247" y="75"/>
                </a:lnTo>
                <a:lnTo>
                  <a:pt x="221" y="89"/>
                </a:lnTo>
                <a:lnTo>
                  <a:pt x="209" y="95"/>
                </a:lnTo>
                <a:lnTo>
                  <a:pt x="192" y="86"/>
                </a:lnTo>
                <a:lnTo>
                  <a:pt x="170" y="96"/>
                </a:lnTo>
                <a:lnTo>
                  <a:pt x="166" y="92"/>
                </a:lnTo>
                <a:lnTo>
                  <a:pt x="187" y="80"/>
                </a:lnTo>
                <a:lnTo>
                  <a:pt x="186" y="79"/>
                </a:lnTo>
                <a:lnTo>
                  <a:pt x="175" y="75"/>
                </a:lnTo>
                <a:lnTo>
                  <a:pt x="167" y="83"/>
                </a:lnTo>
                <a:lnTo>
                  <a:pt x="131" y="67"/>
                </a:lnTo>
                <a:lnTo>
                  <a:pt x="117" y="73"/>
                </a:lnTo>
                <a:lnTo>
                  <a:pt x="119" y="64"/>
                </a:lnTo>
                <a:lnTo>
                  <a:pt x="0" y="83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Freeform 40"/>
          <p:cNvSpPr>
            <a:spLocks/>
          </p:cNvSpPr>
          <p:nvPr/>
        </p:nvSpPr>
        <p:spPr bwMode="auto">
          <a:xfrm>
            <a:off x="6629400" y="3124200"/>
            <a:ext cx="782638" cy="566738"/>
          </a:xfrm>
          <a:custGeom>
            <a:avLst/>
            <a:gdLst>
              <a:gd name="T0" fmla="*/ 0 w 554"/>
              <a:gd name="T1" fmla="*/ 2147483647 h 357"/>
              <a:gd name="T2" fmla="*/ 2147483647 w 554"/>
              <a:gd name="T3" fmla="*/ 2147483647 h 357"/>
              <a:gd name="T4" fmla="*/ 2147483647 w 554"/>
              <a:gd name="T5" fmla="*/ 2147483647 h 357"/>
              <a:gd name="T6" fmla="*/ 2147483647 w 554"/>
              <a:gd name="T7" fmla="*/ 2147483647 h 357"/>
              <a:gd name="T8" fmla="*/ 2147483647 w 554"/>
              <a:gd name="T9" fmla="*/ 2147483647 h 357"/>
              <a:gd name="T10" fmla="*/ 2147483647 w 554"/>
              <a:gd name="T11" fmla="*/ 2147483647 h 357"/>
              <a:gd name="T12" fmla="*/ 2147483647 w 554"/>
              <a:gd name="T13" fmla="*/ 2147483647 h 357"/>
              <a:gd name="T14" fmla="*/ 2147483647 w 554"/>
              <a:gd name="T15" fmla="*/ 2147483647 h 357"/>
              <a:gd name="T16" fmla="*/ 2147483647 w 554"/>
              <a:gd name="T17" fmla="*/ 2147483647 h 357"/>
              <a:gd name="T18" fmla="*/ 2147483647 w 554"/>
              <a:gd name="T19" fmla="*/ 2147483647 h 357"/>
              <a:gd name="T20" fmla="*/ 2147483647 w 554"/>
              <a:gd name="T21" fmla="*/ 2147483647 h 357"/>
              <a:gd name="T22" fmla="*/ 2147483647 w 554"/>
              <a:gd name="T23" fmla="*/ 2147483647 h 357"/>
              <a:gd name="T24" fmla="*/ 2147483647 w 554"/>
              <a:gd name="T25" fmla="*/ 2147483647 h 357"/>
              <a:gd name="T26" fmla="*/ 2147483647 w 554"/>
              <a:gd name="T27" fmla="*/ 2147483647 h 357"/>
              <a:gd name="T28" fmla="*/ 2147483647 w 554"/>
              <a:gd name="T29" fmla="*/ 2147483647 h 357"/>
              <a:gd name="T30" fmla="*/ 2147483647 w 554"/>
              <a:gd name="T31" fmla="*/ 0 h 357"/>
              <a:gd name="T32" fmla="*/ 2147483647 w 554"/>
              <a:gd name="T33" fmla="*/ 2147483647 h 357"/>
              <a:gd name="T34" fmla="*/ 2147483647 w 554"/>
              <a:gd name="T35" fmla="*/ 2147483647 h 357"/>
              <a:gd name="T36" fmla="*/ 0 w 554"/>
              <a:gd name="T37" fmla="*/ 2147483647 h 3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4"/>
              <a:gd name="T58" fmla="*/ 0 h 357"/>
              <a:gd name="T59" fmla="*/ 554 w 554"/>
              <a:gd name="T60" fmla="*/ 357 h 3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4" h="357">
                <a:moveTo>
                  <a:pt x="0" y="87"/>
                </a:moveTo>
                <a:lnTo>
                  <a:pt x="27" y="245"/>
                </a:lnTo>
                <a:lnTo>
                  <a:pt x="45" y="356"/>
                </a:lnTo>
                <a:lnTo>
                  <a:pt x="137" y="340"/>
                </a:lnTo>
                <a:lnTo>
                  <a:pt x="469" y="276"/>
                </a:lnTo>
                <a:lnTo>
                  <a:pt x="482" y="260"/>
                </a:lnTo>
                <a:lnTo>
                  <a:pt x="501" y="260"/>
                </a:lnTo>
                <a:lnTo>
                  <a:pt x="524" y="245"/>
                </a:lnTo>
                <a:lnTo>
                  <a:pt x="535" y="222"/>
                </a:lnTo>
                <a:lnTo>
                  <a:pt x="553" y="204"/>
                </a:lnTo>
                <a:lnTo>
                  <a:pt x="500" y="160"/>
                </a:lnTo>
                <a:lnTo>
                  <a:pt x="498" y="118"/>
                </a:lnTo>
                <a:lnTo>
                  <a:pt x="523" y="62"/>
                </a:lnTo>
                <a:lnTo>
                  <a:pt x="487" y="42"/>
                </a:lnTo>
                <a:lnTo>
                  <a:pt x="473" y="13"/>
                </a:lnTo>
                <a:lnTo>
                  <a:pt x="448" y="0"/>
                </a:lnTo>
                <a:lnTo>
                  <a:pt x="80" y="71"/>
                </a:lnTo>
                <a:lnTo>
                  <a:pt x="62" y="42"/>
                </a:lnTo>
                <a:lnTo>
                  <a:pt x="0" y="8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3" name="Freeform 41"/>
          <p:cNvSpPr>
            <a:spLocks/>
          </p:cNvSpPr>
          <p:nvPr/>
        </p:nvSpPr>
        <p:spPr bwMode="auto">
          <a:xfrm>
            <a:off x="7718425" y="2990850"/>
            <a:ext cx="104775" cy="147638"/>
          </a:xfrm>
          <a:custGeom>
            <a:avLst/>
            <a:gdLst>
              <a:gd name="T0" fmla="*/ 0 w 74"/>
              <a:gd name="T1" fmla="*/ 2147483647 h 93"/>
              <a:gd name="T2" fmla="*/ 2147483647 w 74"/>
              <a:gd name="T3" fmla="*/ 2147483647 h 93"/>
              <a:gd name="T4" fmla="*/ 2147483647 w 74"/>
              <a:gd name="T5" fmla="*/ 2147483647 h 93"/>
              <a:gd name="T6" fmla="*/ 2147483647 w 74"/>
              <a:gd name="T7" fmla="*/ 2147483647 h 93"/>
              <a:gd name="T8" fmla="*/ 2147483647 w 74"/>
              <a:gd name="T9" fmla="*/ 2147483647 h 93"/>
              <a:gd name="T10" fmla="*/ 2147483647 w 74"/>
              <a:gd name="T11" fmla="*/ 2147483647 h 93"/>
              <a:gd name="T12" fmla="*/ 2147483647 w 74"/>
              <a:gd name="T13" fmla="*/ 2147483647 h 93"/>
              <a:gd name="T14" fmla="*/ 2147483647 w 74"/>
              <a:gd name="T15" fmla="*/ 2147483647 h 93"/>
              <a:gd name="T16" fmla="*/ 2147483647 w 74"/>
              <a:gd name="T17" fmla="*/ 2147483647 h 93"/>
              <a:gd name="T18" fmla="*/ 2147483647 w 74"/>
              <a:gd name="T19" fmla="*/ 2147483647 h 93"/>
              <a:gd name="T20" fmla="*/ 2147483647 w 74"/>
              <a:gd name="T21" fmla="*/ 2147483647 h 93"/>
              <a:gd name="T22" fmla="*/ 2147483647 w 74"/>
              <a:gd name="T23" fmla="*/ 2147483647 h 93"/>
              <a:gd name="T24" fmla="*/ 2147483647 w 74"/>
              <a:gd name="T25" fmla="*/ 2147483647 h 93"/>
              <a:gd name="T26" fmla="*/ 2147483647 w 74"/>
              <a:gd name="T27" fmla="*/ 0 h 93"/>
              <a:gd name="T28" fmla="*/ 0 w 74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"/>
              <a:gd name="T46" fmla="*/ 0 h 93"/>
              <a:gd name="T47" fmla="*/ 74 w 74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" h="93">
                <a:moveTo>
                  <a:pt x="0" y="9"/>
                </a:moveTo>
                <a:lnTo>
                  <a:pt x="15" y="88"/>
                </a:lnTo>
                <a:lnTo>
                  <a:pt x="18" y="92"/>
                </a:lnTo>
                <a:lnTo>
                  <a:pt x="47" y="75"/>
                </a:lnTo>
                <a:lnTo>
                  <a:pt x="43" y="52"/>
                </a:lnTo>
                <a:lnTo>
                  <a:pt x="48" y="40"/>
                </a:lnTo>
                <a:lnTo>
                  <a:pt x="54" y="49"/>
                </a:lnTo>
                <a:lnTo>
                  <a:pt x="57" y="65"/>
                </a:lnTo>
                <a:lnTo>
                  <a:pt x="64" y="65"/>
                </a:lnTo>
                <a:lnTo>
                  <a:pt x="73" y="49"/>
                </a:lnTo>
                <a:lnTo>
                  <a:pt x="64" y="29"/>
                </a:lnTo>
                <a:lnTo>
                  <a:pt x="47" y="26"/>
                </a:lnTo>
                <a:lnTo>
                  <a:pt x="36" y="1"/>
                </a:lnTo>
                <a:lnTo>
                  <a:pt x="26" y="0"/>
                </a:lnTo>
                <a:lnTo>
                  <a:pt x="0" y="9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4" name="Freeform 42"/>
          <p:cNvSpPr>
            <a:spLocks/>
          </p:cNvSpPr>
          <p:nvPr/>
        </p:nvSpPr>
        <p:spPr bwMode="auto">
          <a:xfrm>
            <a:off x="5499100" y="4303713"/>
            <a:ext cx="1144588" cy="439737"/>
          </a:xfrm>
          <a:custGeom>
            <a:avLst/>
            <a:gdLst>
              <a:gd name="T0" fmla="*/ 0 w 812"/>
              <a:gd name="T1" fmla="*/ 2147483647 h 277"/>
              <a:gd name="T2" fmla="*/ 2147483647 w 812"/>
              <a:gd name="T3" fmla="*/ 2147483647 h 277"/>
              <a:gd name="T4" fmla="*/ 2147483647 w 812"/>
              <a:gd name="T5" fmla="*/ 2147483647 h 277"/>
              <a:gd name="T6" fmla="*/ 2147483647 w 812"/>
              <a:gd name="T7" fmla="*/ 2147483647 h 277"/>
              <a:gd name="T8" fmla="*/ 2147483647 w 812"/>
              <a:gd name="T9" fmla="*/ 2147483647 h 277"/>
              <a:gd name="T10" fmla="*/ 2147483647 w 812"/>
              <a:gd name="T11" fmla="*/ 2147483647 h 277"/>
              <a:gd name="T12" fmla="*/ 2147483647 w 812"/>
              <a:gd name="T13" fmla="*/ 2147483647 h 277"/>
              <a:gd name="T14" fmla="*/ 2147483647 w 812"/>
              <a:gd name="T15" fmla="*/ 2147483647 h 277"/>
              <a:gd name="T16" fmla="*/ 2147483647 w 812"/>
              <a:gd name="T17" fmla="*/ 2147483647 h 277"/>
              <a:gd name="T18" fmla="*/ 2147483647 w 812"/>
              <a:gd name="T19" fmla="*/ 2147483647 h 277"/>
              <a:gd name="T20" fmla="*/ 2147483647 w 812"/>
              <a:gd name="T21" fmla="*/ 2147483647 h 277"/>
              <a:gd name="T22" fmla="*/ 2147483647 w 812"/>
              <a:gd name="T23" fmla="*/ 2147483647 h 277"/>
              <a:gd name="T24" fmla="*/ 2147483647 w 812"/>
              <a:gd name="T25" fmla="*/ 2147483647 h 277"/>
              <a:gd name="T26" fmla="*/ 2147483647 w 812"/>
              <a:gd name="T27" fmla="*/ 0 h 277"/>
              <a:gd name="T28" fmla="*/ 2147483647 w 812"/>
              <a:gd name="T29" fmla="*/ 2147483647 h 277"/>
              <a:gd name="T30" fmla="*/ 2147483647 w 812"/>
              <a:gd name="T31" fmla="*/ 2147483647 h 277"/>
              <a:gd name="T32" fmla="*/ 2147483647 w 812"/>
              <a:gd name="T33" fmla="*/ 2147483647 h 277"/>
              <a:gd name="T34" fmla="*/ 2147483647 w 812"/>
              <a:gd name="T35" fmla="*/ 2147483647 h 277"/>
              <a:gd name="T36" fmla="*/ 2147483647 w 812"/>
              <a:gd name="T37" fmla="*/ 2147483647 h 277"/>
              <a:gd name="T38" fmla="*/ 2147483647 w 812"/>
              <a:gd name="T39" fmla="*/ 2147483647 h 277"/>
              <a:gd name="T40" fmla="*/ 2147483647 w 812"/>
              <a:gd name="T41" fmla="*/ 2147483647 h 277"/>
              <a:gd name="T42" fmla="*/ 2147483647 w 812"/>
              <a:gd name="T43" fmla="*/ 2147483647 h 277"/>
              <a:gd name="T44" fmla="*/ 2147483647 w 812"/>
              <a:gd name="T45" fmla="*/ 2147483647 h 277"/>
              <a:gd name="T46" fmla="*/ 2147483647 w 812"/>
              <a:gd name="T47" fmla="*/ 2147483647 h 277"/>
              <a:gd name="T48" fmla="*/ 2147483647 w 812"/>
              <a:gd name="T49" fmla="*/ 2147483647 h 277"/>
              <a:gd name="T50" fmla="*/ 2147483647 w 812"/>
              <a:gd name="T51" fmla="*/ 2147483647 h 277"/>
              <a:gd name="T52" fmla="*/ 2147483647 w 812"/>
              <a:gd name="T53" fmla="*/ 2147483647 h 277"/>
              <a:gd name="T54" fmla="*/ 2147483647 w 812"/>
              <a:gd name="T55" fmla="*/ 2147483647 h 277"/>
              <a:gd name="T56" fmla="*/ 2147483647 w 812"/>
              <a:gd name="T57" fmla="*/ 2147483647 h 277"/>
              <a:gd name="T58" fmla="*/ 0 w 812"/>
              <a:gd name="T59" fmla="*/ 2147483647 h 2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2"/>
              <a:gd name="T91" fmla="*/ 0 h 277"/>
              <a:gd name="T92" fmla="*/ 812 w 812"/>
              <a:gd name="T93" fmla="*/ 277 h 2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2" h="277">
                <a:moveTo>
                  <a:pt x="0" y="276"/>
                </a:moveTo>
                <a:lnTo>
                  <a:pt x="13" y="227"/>
                </a:lnTo>
                <a:lnTo>
                  <a:pt x="8" y="222"/>
                </a:lnTo>
                <a:lnTo>
                  <a:pt x="32" y="204"/>
                </a:lnTo>
                <a:lnTo>
                  <a:pt x="54" y="160"/>
                </a:lnTo>
                <a:lnTo>
                  <a:pt x="48" y="151"/>
                </a:lnTo>
                <a:lnTo>
                  <a:pt x="57" y="130"/>
                </a:lnTo>
                <a:lnTo>
                  <a:pt x="60" y="107"/>
                </a:lnTo>
                <a:lnTo>
                  <a:pt x="74" y="89"/>
                </a:lnTo>
                <a:lnTo>
                  <a:pt x="202" y="80"/>
                </a:lnTo>
                <a:lnTo>
                  <a:pt x="201" y="60"/>
                </a:lnTo>
                <a:lnTo>
                  <a:pt x="240" y="61"/>
                </a:lnTo>
                <a:lnTo>
                  <a:pt x="622" y="25"/>
                </a:lnTo>
                <a:lnTo>
                  <a:pt x="811" y="0"/>
                </a:lnTo>
                <a:lnTo>
                  <a:pt x="807" y="27"/>
                </a:lnTo>
                <a:lnTo>
                  <a:pt x="794" y="36"/>
                </a:lnTo>
                <a:lnTo>
                  <a:pt x="778" y="65"/>
                </a:lnTo>
                <a:lnTo>
                  <a:pt x="764" y="63"/>
                </a:lnTo>
                <a:lnTo>
                  <a:pt x="750" y="71"/>
                </a:lnTo>
                <a:lnTo>
                  <a:pt x="739" y="86"/>
                </a:lnTo>
                <a:lnTo>
                  <a:pt x="725" y="77"/>
                </a:lnTo>
                <a:lnTo>
                  <a:pt x="703" y="96"/>
                </a:lnTo>
                <a:lnTo>
                  <a:pt x="701" y="111"/>
                </a:lnTo>
                <a:lnTo>
                  <a:pt x="609" y="166"/>
                </a:lnTo>
                <a:lnTo>
                  <a:pt x="603" y="187"/>
                </a:lnTo>
                <a:lnTo>
                  <a:pt x="579" y="198"/>
                </a:lnTo>
                <a:lnTo>
                  <a:pt x="580" y="226"/>
                </a:lnTo>
                <a:lnTo>
                  <a:pt x="455" y="241"/>
                </a:lnTo>
                <a:lnTo>
                  <a:pt x="204" y="263"/>
                </a:lnTo>
                <a:lnTo>
                  <a:pt x="0" y="27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5" name="Freeform 43"/>
          <p:cNvSpPr>
            <a:spLocks/>
          </p:cNvSpPr>
          <p:nvPr/>
        </p:nvSpPr>
        <p:spPr bwMode="auto">
          <a:xfrm>
            <a:off x="7410450" y="2436813"/>
            <a:ext cx="217488" cy="482600"/>
          </a:xfrm>
          <a:custGeom>
            <a:avLst/>
            <a:gdLst>
              <a:gd name="T0" fmla="*/ 0 w 154"/>
              <a:gd name="T1" fmla="*/ 2147483647 h 304"/>
              <a:gd name="T2" fmla="*/ 2147483647 w 154"/>
              <a:gd name="T3" fmla="*/ 2147483647 h 304"/>
              <a:gd name="T4" fmla="*/ 2147483647 w 154"/>
              <a:gd name="T5" fmla="*/ 2147483647 h 304"/>
              <a:gd name="T6" fmla="*/ 2147483647 w 154"/>
              <a:gd name="T7" fmla="*/ 2147483647 h 304"/>
              <a:gd name="T8" fmla="*/ 2147483647 w 154"/>
              <a:gd name="T9" fmla="*/ 2147483647 h 304"/>
              <a:gd name="T10" fmla="*/ 2147483647 w 154"/>
              <a:gd name="T11" fmla="*/ 2147483647 h 304"/>
              <a:gd name="T12" fmla="*/ 2147483647 w 154"/>
              <a:gd name="T13" fmla="*/ 2147483647 h 304"/>
              <a:gd name="T14" fmla="*/ 2147483647 w 154"/>
              <a:gd name="T15" fmla="*/ 2147483647 h 304"/>
              <a:gd name="T16" fmla="*/ 2147483647 w 154"/>
              <a:gd name="T17" fmla="*/ 2147483647 h 304"/>
              <a:gd name="T18" fmla="*/ 2147483647 w 154"/>
              <a:gd name="T19" fmla="*/ 0 h 304"/>
              <a:gd name="T20" fmla="*/ 0 w 154"/>
              <a:gd name="T21" fmla="*/ 2147483647 h 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304"/>
              <a:gd name="T35" fmla="*/ 154 w 154"/>
              <a:gd name="T36" fmla="*/ 304 h 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304">
                <a:moveTo>
                  <a:pt x="0" y="38"/>
                </a:moveTo>
                <a:lnTo>
                  <a:pt x="24" y="124"/>
                </a:lnTo>
                <a:lnTo>
                  <a:pt x="30" y="180"/>
                </a:lnTo>
                <a:lnTo>
                  <a:pt x="55" y="235"/>
                </a:lnTo>
                <a:lnTo>
                  <a:pt x="69" y="303"/>
                </a:lnTo>
                <a:lnTo>
                  <a:pt x="138" y="288"/>
                </a:lnTo>
                <a:lnTo>
                  <a:pt x="124" y="184"/>
                </a:lnTo>
                <a:lnTo>
                  <a:pt x="133" y="111"/>
                </a:lnTo>
                <a:lnTo>
                  <a:pt x="150" y="78"/>
                </a:lnTo>
                <a:lnTo>
                  <a:pt x="153" y="0"/>
                </a:lnTo>
                <a:lnTo>
                  <a:pt x="0" y="38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6" name="Freeform 44"/>
          <p:cNvSpPr>
            <a:spLocks/>
          </p:cNvSpPr>
          <p:nvPr/>
        </p:nvSpPr>
        <p:spPr bwMode="auto">
          <a:xfrm>
            <a:off x="6375400" y="3683000"/>
            <a:ext cx="1041400" cy="661988"/>
          </a:xfrm>
          <a:custGeom>
            <a:avLst/>
            <a:gdLst>
              <a:gd name="T0" fmla="*/ 2147483647 w 736"/>
              <a:gd name="T1" fmla="*/ 2147483647 h 417"/>
              <a:gd name="T2" fmla="*/ 2147483647 w 736"/>
              <a:gd name="T3" fmla="*/ 2147483647 h 417"/>
              <a:gd name="T4" fmla="*/ 2147483647 w 736"/>
              <a:gd name="T5" fmla="*/ 2147483647 h 417"/>
              <a:gd name="T6" fmla="*/ 2147483647 w 736"/>
              <a:gd name="T7" fmla="*/ 2147483647 h 417"/>
              <a:gd name="T8" fmla="*/ 2147483647 w 736"/>
              <a:gd name="T9" fmla="*/ 2147483647 h 417"/>
              <a:gd name="T10" fmla="*/ 2147483647 w 736"/>
              <a:gd name="T11" fmla="*/ 2147483647 h 417"/>
              <a:gd name="T12" fmla="*/ 2147483647 w 736"/>
              <a:gd name="T13" fmla="*/ 2147483647 h 417"/>
              <a:gd name="T14" fmla="*/ 2147483647 w 736"/>
              <a:gd name="T15" fmla="*/ 2147483647 h 417"/>
              <a:gd name="T16" fmla="*/ 2147483647 w 736"/>
              <a:gd name="T17" fmla="*/ 2147483647 h 417"/>
              <a:gd name="T18" fmla="*/ 2147483647 w 736"/>
              <a:gd name="T19" fmla="*/ 2147483647 h 417"/>
              <a:gd name="T20" fmla="*/ 2147483647 w 736"/>
              <a:gd name="T21" fmla="*/ 2147483647 h 417"/>
              <a:gd name="T22" fmla="*/ 2147483647 w 736"/>
              <a:gd name="T23" fmla="*/ 2147483647 h 417"/>
              <a:gd name="T24" fmla="*/ 2147483647 w 736"/>
              <a:gd name="T25" fmla="*/ 2147483647 h 417"/>
              <a:gd name="T26" fmla="*/ 2147483647 w 736"/>
              <a:gd name="T27" fmla="*/ 2147483647 h 417"/>
              <a:gd name="T28" fmla="*/ 2147483647 w 736"/>
              <a:gd name="T29" fmla="*/ 2147483647 h 417"/>
              <a:gd name="T30" fmla="*/ 2147483647 w 736"/>
              <a:gd name="T31" fmla="*/ 2147483647 h 417"/>
              <a:gd name="T32" fmla="*/ 2147483647 w 736"/>
              <a:gd name="T33" fmla="*/ 2147483647 h 417"/>
              <a:gd name="T34" fmla="*/ 2147483647 w 736"/>
              <a:gd name="T35" fmla="*/ 2147483647 h 417"/>
              <a:gd name="T36" fmla="*/ 2147483647 w 736"/>
              <a:gd name="T37" fmla="*/ 2147483647 h 417"/>
              <a:gd name="T38" fmla="*/ 2147483647 w 736"/>
              <a:gd name="T39" fmla="*/ 2147483647 h 417"/>
              <a:gd name="T40" fmla="*/ 2147483647 w 736"/>
              <a:gd name="T41" fmla="*/ 2147483647 h 417"/>
              <a:gd name="T42" fmla="*/ 2147483647 w 736"/>
              <a:gd name="T43" fmla="*/ 2147483647 h 417"/>
              <a:gd name="T44" fmla="*/ 2147483647 w 736"/>
              <a:gd name="T45" fmla="*/ 2147483647 h 417"/>
              <a:gd name="T46" fmla="*/ 2147483647 w 736"/>
              <a:gd name="T47" fmla="*/ 2147483647 h 417"/>
              <a:gd name="T48" fmla="*/ 2147483647 w 736"/>
              <a:gd name="T49" fmla="*/ 2147483647 h 417"/>
              <a:gd name="T50" fmla="*/ 2147483647 w 736"/>
              <a:gd name="T51" fmla="*/ 2147483647 h 417"/>
              <a:gd name="T52" fmla="*/ 2147483647 w 736"/>
              <a:gd name="T53" fmla="*/ 2147483647 h 417"/>
              <a:gd name="T54" fmla="*/ 2147483647 w 736"/>
              <a:gd name="T55" fmla="*/ 2147483647 h 417"/>
              <a:gd name="T56" fmla="*/ 2147483647 w 736"/>
              <a:gd name="T57" fmla="*/ 2147483647 h 417"/>
              <a:gd name="T58" fmla="*/ 2147483647 w 736"/>
              <a:gd name="T59" fmla="*/ 2147483647 h 417"/>
              <a:gd name="T60" fmla="*/ 2147483647 w 736"/>
              <a:gd name="T61" fmla="*/ 2147483647 h 417"/>
              <a:gd name="T62" fmla="*/ 2147483647 w 736"/>
              <a:gd name="T63" fmla="*/ 2147483647 h 417"/>
              <a:gd name="T64" fmla="*/ 2147483647 w 736"/>
              <a:gd name="T65" fmla="*/ 2147483647 h 417"/>
              <a:gd name="T66" fmla="*/ 2147483647 w 736"/>
              <a:gd name="T67" fmla="*/ 2147483647 h 417"/>
              <a:gd name="T68" fmla="*/ 2147483647 w 736"/>
              <a:gd name="T69" fmla="*/ 2147483647 h 417"/>
              <a:gd name="T70" fmla="*/ 2147483647 w 736"/>
              <a:gd name="T71" fmla="*/ 2147483647 h 417"/>
              <a:gd name="T72" fmla="*/ 2147483647 w 736"/>
              <a:gd name="T73" fmla="*/ 2147483647 h 417"/>
              <a:gd name="T74" fmla="*/ 2147483647 w 736"/>
              <a:gd name="T75" fmla="*/ 2147483647 h 417"/>
              <a:gd name="T76" fmla="*/ 2147483647 w 736"/>
              <a:gd name="T77" fmla="*/ 2147483647 h 417"/>
              <a:gd name="T78" fmla="*/ 0 w 736"/>
              <a:gd name="T79" fmla="*/ 2147483647 h 4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6"/>
              <a:gd name="T121" fmla="*/ 0 h 417"/>
              <a:gd name="T122" fmla="*/ 736 w 736"/>
              <a:gd name="T123" fmla="*/ 417 h 4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6" h="417">
                <a:moveTo>
                  <a:pt x="0" y="416"/>
                </a:moveTo>
                <a:lnTo>
                  <a:pt x="68" y="371"/>
                </a:lnTo>
                <a:lnTo>
                  <a:pt x="69" y="361"/>
                </a:lnTo>
                <a:lnTo>
                  <a:pt x="93" y="332"/>
                </a:lnTo>
                <a:lnTo>
                  <a:pt x="116" y="315"/>
                </a:lnTo>
                <a:lnTo>
                  <a:pt x="142" y="284"/>
                </a:lnTo>
                <a:lnTo>
                  <a:pt x="169" y="315"/>
                </a:lnTo>
                <a:lnTo>
                  <a:pt x="203" y="298"/>
                </a:lnTo>
                <a:lnTo>
                  <a:pt x="217" y="308"/>
                </a:lnTo>
                <a:lnTo>
                  <a:pt x="237" y="298"/>
                </a:lnTo>
                <a:lnTo>
                  <a:pt x="250" y="282"/>
                </a:lnTo>
                <a:lnTo>
                  <a:pt x="287" y="275"/>
                </a:lnTo>
                <a:lnTo>
                  <a:pt x="307" y="249"/>
                </a:lnTo>
                <a:lnTo>
                  <a:pt x="296" y="242"/>
                </a:lnTo>
                <a:lnTo>
                  <a:pt x="330" y="163"/>
                </a:lnTo>
                <a:lnTo>
                  <a:pt x="338" y="123"/>
                </a:lnTo>
                <a:lnTo>
                  <a:pt x="371" y="139"/>
                </a:lnTo>
                <a:lnTo>
                  <a:pt x="389" y="93"/>
                </a:lnTo>
                <a:lnTo>
                  <a:pt x="406" y="90"/>
                </a:lnTo>
                <a:lnTo>
                  <a:pt x="431" y="47"/>
                </a:lnTo>
                <a:lnTo>
                  <a:pt x="438" y="0"/>
                </a:lnTo>
                <a:lnTo>
                  <a:pt x="490" y="29"/>
                </a:lnTo>
                <a:lnTo>
                  <a:pt x="499" y="5"/>
                </a:lnTo>
                <a:lnTo>
                  <a:pt x="523" y="10"/>
                </a:lnTo>
                <a:lnTo>
                  <a:pt x="537" y="30"/>
                </a:lnTo>
                <a:lnTo>
                  <a:pt x="560" y="40"/>
                </a:lnTo>
                <a:lnTo>
                  <a:pt x="570" y="55"/>
                </a:lnTo>
                <a:lnTo>
                  <a:pt x="569" y="68"/>
                </a:lnTo>
                <a:lnTo>
                  <a:pt x="554" y="95"/>
                </a:lnTo>
                <a:lnTo>
                  <a:pt x="560" y="113"/>
                </a:lnTo>
                <a:lnTo>
                  <a:pt x="579" y="106"/>
                </a:lnTo>
                <a:lnTo>
                  <a:pt x="586" y="118"/>
                </a:lnTo>
                <a:lnTo>
                  <a:pt x="593" y="125"/>
                </a:lnTo>
                <a:lnTo>
                  <a:pt x="625" y="127"/>
                </a:lnTo>
                <a:lnTo>
                  <a:pt x="635" y="139"/>
                </a:lnTo>
                <a:lnTo>
                  <a:pt x="666" y="146"/>
                </a:lnTo>
                <a:lnTo>
                  <a:pt x="658" y="156"/>
                </a:lnTo>
                <a:lnTo>
                  <a:pt x="661" y="174"/>
                </a:lnTo>
                <a:lnTo>
                  <a:pt x="663" y="182"/>
                </a:lnTo>
                <a:lnTo>
                  <a:pt x="652" y="179"/>
                </a:lnTo>
                <a:lnTo>
                  <a:pt x="631" y="168"/>
                </a:lnTo>
                <a:lnTo>
                  <a:pt x="599" y="145"/>
                </a:lnTo>
                <a:lnTo>
                  <a:pt x="644" y="188"/>
                </a:lnTo>
                <a:lnTo>
                  <a:pt x="668" y="189"/>
                </a:lnTo>
                <a:lnTo>
                  <a:pt x="655" y="196"/>
                </a:lnTo>
                <a:lnTo>
                  <a:pt x="678" y="207"/>
                </a:lnTo>
                <a:lnTo>
                  <a:pt x="678" y="217"/>
                </a:lnTo>
                <a:lnTo>
                  <a:pt x="669" y="209"/>
                </a:lnTo>
                <a:lnTo>
                  <a:pt x="660" y="210"/>
                </a:lnTo>
                <a:lnTo>
                  <a:pt x="662" y="218"/>
                </a:lnTo>
                <a:lnTo>
                  <a:pt x="669" y="224"/>
                </a:lnTo>
                <a:lnTo>
                  <a:pt x="660" y="229"/>
                </a:lnTo>
                <a:lnTo>
                  <a:pt x="635" y="211"/>
                </a:lnTo>
                <a:lnTo>
                  <a:pt x="624" y="202"/>
                </a:lnTo>
                <a:lnTo>
                  <a:pt x="630" y="214"/>
                </a:lnTo>
                <a:lnTo>
                  <a:pt x="655" y="232"/>
                </a:lnTo>
                <a:lnTo>
                  <a:pt x="666" y="233"/>
                </a:lnTo>
                <a:lnTo>
                  <a:pt x="677" y="237"/>
                </a:lnTo>
                <a:lnTo>
                  <a:pt x="676" y="244"/>
                </a:lnTo>
                <a:lnTo>
                  <a:pt x="683" y="244"/>
                </a:lnTo>
                <a:lnTo>
                  <a:pt x="684" y="250"/>
                </a:lnTo>
                <a:lnTo>
                  <a:pt x="674" y="258"/>
                </a:lnTo>
                <a:lnTo>
                  <a:pt x="655" y="250"/>
                </a:lnTo>
                <a:lnTo>
                  <a:pt x="649" y="240"/>
                </a:lnTo>
                <a:lnTo>
                  <a:pt x="625" y="237"/>
                </a:lnTo>
                <a:lnTo>
                  <a:pt x="621" y="230"/>
                </a:lnTo>
                <a:lnTo>
                  <a:pt x="612" y="240"/>
                </a:lnTo>
                <a:lnTo>
                  <a:pt x="645" y="248"/>
                </a:lnTo>
                <a:lnTo>
                  <a:pt x="647" y="256"/>
                </a:lnTo>
                <a:lnTo>
                  <a:pt x="674" y="269"/>
                </a:lnTo>
                <a:lnTo>
                  <a:pt x="683" y="269"/>
                </a:lnTo>
                <a:lnTo>
                  <a:pt x="685" y="259"/>
                </a:lnTo>
                <a:lnTo>
                  <a:pt x="696" y="262"/>
                </a:lnTo>
                <a:lnTo>
                  <a:pt x="714" y="260"/>
                </a:lnTo>
                <a:lnTo>
                  <a:pt x="735" y="298"/>
                </a:lnTo>
                <a:lnTo>
                  <a:pt x="721" y="292"/>
                </a:lnTo>
                <a:lnTo>
                  <a:pt x="718" y="304"/>
                </a:lnTo>
                <a:lnTo>
                  <a:pt x="428" y="360"/>
                </a:lnTo>
                <a:lnTo>
                  <a:pt x="189" y="391"/>
                </a:lnTo>
                <a:lnTo>
                  <a:pt x="0" y="41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7" name="Freeform 45"/>
          <p:cNvSpPr>
            <a:spLocks/>
          </p:cNvSpPr>
          <p:nvPr/>
        </p:nvSpPr>
        <p:spPr bwMode="auto">
          <a:xfrm>
            <a:off x="7367588" y="3865563"/>
            <a:ext cx="61912" cy="190500"/>
          </a:xfrm>
          <a:custGeom>
            <a:avLst/>
            <a:gdLst>
              <a:gd name="T0" fmla="*/ 0 w 42"/>
              <a:gd name="T1" fmla="*/ 2147483647 h 120"/>
              <a:gd name="T2" fmla="*/ 0 w 42"/>
              <a:gd name="T3" fmla="*/ 2147483647 h 120"/>
              <a:gd name="T4" fmla="*/ 2147483647 w 42"/>
              <a:gd name="T5" fmla="*/ 2147483647 h 120"/>
              <a:gd name="T6" fmla="*/ 2147483647 w 42"/>
              <a:gd name="T7" fmla="*/ 2147483647 h 120"/>
              <a:gd name="T8" fmla="*/ 2147483647 w 42"/>
              <a:gd name="T9" fmla="*/ 2147483647 h 120"/>
              <a:gd name="T10" fmla="*/ 2147483647 w 42"/>
              <a:gd name="T11" fmla="*/ 0 h 120"/>
              <a:gd name="T12" fmla="*/ 2147483647 w 42"/>
              <a:gd name="T13" fmla="*/ 2147483647 h 120"/>
              <a:gd name="T14" fmla="*/ 0 w 42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120"/>
              <a:gd name="T26" fmla="*/ 42 w 42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120">
                <a:moveTo>
                  <a:pt x="0" y="67"/>
                </a:moveTo>
                <a:lnTo>
                  <a:pt x="0" y="104"/>
                </a:lnTo>
                <a:lnTo>
                  <a:pt x="9" y="119"/>
                </a:lnTo>
                <a:lnTo>
                  <a:pt x="15" y="76"/>
                </a:lnTo>
                <a:lnTo>
                  <a:pt x="30" y="57"/>
                </a:lnTo>
                <a:lnTo>
                  <a:pt x="41" y="0"/>
                </a:lnTo>
                <a:lnTo>
                  <a:pt x="17" y="13"/>
                </a:lnTo>
                <a:lnTo>
                  <a:pt x="0" y="67"/>
                </a:lnTo>
              </a:path>
            </a:pathLst>
          </a:custGeom>
          <a:solidFill>
            <a:srgbClr val="FF99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8" name="Freeform 46"/>
          <p:cNvSpPr>
            <a:spLocks/>
          </p:cNvSpPr>
          <p:nvPr/>
        </p:nvSpPr>
        <p:spPr bwMode="auto">
          <a:xfrm>
            <a:off x="6477000" y="3509963"/>
            <a:ext cx="604838" cy="674687"/>
          </a:xfrm>
          <a:custGeom>
            <a:avLst/>
            <a:gdLst>
              <a:gd name="T0" fmla="*/ 0 w 429"/>
              <a:gd name="T1" fmla="*/ 2147483647 h 425"/>
              <a:gd name="T2" fmla="*/ 2147483647 w 429"/>
              <a:gd name="T3" fmla="*/ 2147483647 h 425"/>
              <a:gd name="T4" fmla="*/ 2147483647 w 429"/>
              <a:gd name="T5" fmla="*/ 2147483647 h 425"/>
              <a:gd name="T6" fmla="*/ 2147483647 w 429"/>
              <a:gd name="T7" fmla="*/ 2147483647 h 425"/>
              <a:gd name="T8" fmla="*/ 2147483647 w 429"/>
              <a:gd name="T9" fmla="*/ 2147483647 h 425"/>
              <a:gd name="T10" fmla="*/ 2147483647 w 429"/>
              <a:gd name="T11" fmla="*/ 2147483647 h 425"/>
              <a:gd name="T12" fmla="*/ 2147483647 w 429"/>
              <a:gd name="T13" fmla="*/ 2147483647 h 425"/>
              <a:gd name="T14" fmla="*/ 2147483647 w 429"/>
              <a:gd name="T15" fmla="*/ 2147483647 h 425"/>
              <a:gd name="T16" fmla="*/ 2147483647 w 429"/>
              <a:gd name="T17" fmla="*/ 2147483647 h 425"/>
              <a:gd name="T18" fmla="*/ 2147483647 w 429"/>
              <a:gd name="T19" fmla="*/ 2147483647 h 425"/>
              <a:gd name="T20" fmla="*/ 2147483647 w 429"/>
              <a:gd name="T21" fmla="*/ 2147483647 h 425"/>
              <a:gd name="T22" fmla="*/ 2147483647 w 429"/>
              <a:gd name="T23" fmla="*/ 2147483647 h 425"/>
              <a:gd name="T24" fmla="*/ 2147483647 w 429"/>
              <a:gd name="T25" fmla="*/ 2147483647 h 425"/>
              <a:gd name="T26" fmla="*/ 2147483647 w 429"/>
              <a:gd name="T27" fmla="*/ 2147483647 h 425"/>
              <a:gd name="T28" fmla="*/ 2147483647 w 429"/>
              <a:gd name="T29" fmla="*/ 2147483647 h 425"/>
              <a:gd name="T30" fmla="*/ 2147483647 w 429"/>
              <a:gd name="T31" fmla="*/ 2147483647 h 425"/>
              <a:gd name="T32" fmla="*/ 2147483647 w 429"/>
              <a:gd name="T33" fmla="*/ 2147483647 h 425"/>
              <a:gd name="T34" fmla="*/ 2147483647 w 429"/>
              <a:gd name="T35" fmla="*/ 2147483647 h 425"/>
              <a:gd name="T36" fmla="*/ 2147483647 w 429"/>
              <a:gd name="T37" fmla="*/ 2147483647 h 425"/>
              <a:gd name="T38" fmla="*/ 2147483647 w 429"/>
              <a:gd name="T39" fmla="*/ 2147483647 h 425"/>
              <a:gd name="T40" fmla="*/ 2147483647 w 429"/>
              <a:gd name="T41" fmla="*/ 2147483647 h 425"/>
              <a:gd name="T42" fmla="*/ 2147483647 w 429"/>
              <a:gd name="T43" fmla="*/ 2147483647 h 425"/>
              <a:gd name="T44" fmla="*/ 2147483647 w 429"/>
              <a:gd name="T45" fmla="*/ 2147483647 h 425"/>
              <a:gd name="T46" fmla="*/ 2147483647 w 429"/>
              <a:gd name="T47" fmla="*/ 2147483647 h 425"/>
              <a:gd name="T48" fmla="*/ 2147483647 w 429"/>
              <a:gd name="T49" fmla="*/ 2147483647 h 425"/>
              <a:gd name="T50" fmla="*/ 2147483647 w 429"/>
              <a:gd name="T51" fmla="*/ 2147483647 h 425"/>
              <a:gd name="T52" fmla="*/ 2147483647 w 429"/>
              <a:gd name="T53" fmla="*/ 2147483647 h 425"/>
              <a:gd name="T54" fmla="*/ 2147483647 w 429"/>
              <a:gd name="T55" fmla="*/ 2147483647 h 425"/>
              <a:gd name="T56" fmla="*/ 2147483647 w 429"/>
              <a:gd name="T57" fmla="*/ 2147483647 h 425"/>
              <a:gd name="T58" fmla="*/ 2147483647 w 429"/>
              <a:gd name="T59" fmla="*/ 0 h 425"/>
              <a:gd name="T60" fmla="*/ 2147483647 w 429"/>
              <a:gd name="T61" fmla="*/ 2147483647 h 425"/>
              <a:gd name="T62" fmla="*/ 2147483647 w 429"/>
              <a:gd name="T63" fmla="*/ 2147483647 h 425"/>
              <a:gd name="T64" fmla="*/ 2147483647 w 429"/>
              <a:gd name="T65" fmla="*/ 2147483647 h 425"/>
              <a:gd name="T66" fmla="*/ 2147483647 w 429"/>
              <a:gd name="T67" fmla="*/ 2147483647 h 425"/>
              <a:gd name="T68" fmla="*/ 2147483647 w 429"/>
              <a:gd name="T69" fmla="*/ 2147483647 h 425"/>
              <a:gd name="T70" fmla="*/ 2147483647 w 429"/>
              <a:gd name="T71" fmla="*/ 2147483647 h 425"/>
              <a:gd name="T72" fmla="*/ 2147483647 w 429"/>
              <a:gd name="T73" fmla="*/ 2147483647 h 425"/>
              <a:gd name="T74" fmla="*/ 2147483647 w 429"/>
              <a:gd name="T75" fmla="*/ 2147483647 h 425"/>
              <a:gd name="T76" fmla="*/ 0 w 429"/>
              <a:gd name="T77" fmla="*/ 2147483647 h 4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9"/>
              <a:gd name="T118" fmla="*/ 0 h 425"/>
              <a:gd name="T119" fmla="*/ 429 w 429"/>
              <a:gd name="T120" fmla="*/ 425 h 4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9" h="425">
                <a:moveTo>
                  <a:pt x="0" y="293"/>
                </a:moveTo>
                <a:lnTo>
                  <a:pt x="17" y="351"/>
                </a:lnTo>
                <a:lnTo>
                  <a:pt x="36" y="372"/>
                </a:lnTo>
                <a:lnTo>
                  <a:pt x="71" y="393"/>
                </a:lnTo>
                <a:lnTo>
                  <a:pt x="98" y="424"/>
                </a:lnTo>
                <a:lnTo>
                  <a:pt x="132" y="407"/>
                </a:lnTo>
                <a:lnTo>
                  <a:pt x="146" y="417"/>
                </a:lnTo>
                <a:lnTo>
                  <a:pt x="166" y="407"/>
                </a:lnTo>
                <a:lnTo>
                  <a:pt x="179" y="391"/>
                </a:lnTo>
                <a:lnTo>
                  <a:pt x="216" y="384"/>
                </a:lnTo>
                <a:lnTo>
                  <a:pt x="236" y="358"/>
                </a:lnTo>
                <a:lnTo>
                  <a:pt x="225" y="351"/>
                </a:lnTo>
                <a:lnTo>
                  <a:pt x="259" y="272"/>
                </a:lnTo>
                <a:lnTo>
                  <a:pt x="267" y="232"/>
                </a:lnTo>
                <a:lnTo>
                  <a:pt x="300" y="248"/>
                </a:lnTo>
                <a:lnTo>
                  <a:pt x="318" y="202"/>
                </a:lnTo>
                <a:lnTo>
                  <a:pt x="335" y="199"/>
                </a:lnTo>
                <a:lnTo>
                  <a:pt x="360" y="156"/>
                </a:lnTo>
                <a:lnTo>
                  <a:pt x="367" y="109"/>
                </a:lnTo>
                <a:lnTo>
                  <a:pt x="419" y="138"/>
                </a:lnTo>
                <a:lnTo>
                  <a:pt x="428" y="114"/>
                </a:lnTo>
                <a:lnTo>
                  <a:pt x="414" y="95"/>
                </a:lnTo>
                <a:lnTo>
                  <a:pt x="391" y="84"/>
                </a:lnTo>
                <a:lnTo>
                  <a:pt x="362" y="88"/>
                </a:lnTo>
                <a:lnTo>
                  <a:pt x="353" y="104"/>
                </a:lnTo>
                <a:lnTo>
                  <a:pt x="301" y="118"/>
                </a:lnTo>
                <a:lnTo>
                  <a:pt x="269" y="157"/>
                </a:lnTo>
                <a:lnTo>
                  <a:pt x="258" y="95"/>
                </a:lnTo>
                <a:lnTo>
                  <a:pt x="166" y="111"/>
                </a:lnTo>
                <a:lnTo>
                  <a:pt x="148" y="0"/>
                </a:lnTo>
                <a:lnTo>
                  <a:pt x="134" y="9"/>
                </a:lnTo>
                <a:lnTo>
                  <a:pt x="143" y="30"/>
                </a:lnTo>
                <a:lnTo>
                  <a:pt x="131" y="129"/>
                </a:lnTo>
                <a:lnTo>
                  <a:pt x="114" y="150"/>
                </a:lnTo>
                <a:lnTo>
                  <a:pt x="64" y="187"/>
                </a:lnTo>
                <a:lnTo>
                  <a:pt x="55" y="229"/>
                </a:lnTo>
                <a:lnTo>
                  <a:pt x="36" y="218"/>
                </a:lnTo>
                <a:lnTo>
                  <a:pt x="30" y="268"/>
                </a:lnTo>
                <a:lnTo>
                  <a:pt x="0" y="29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9" name="Freeform 47"/>
          <p:cNvSpPr>
            <a:spLocks/>
          </p:cNvSpPr>
          <p:nvPr/>
        </p:nvSpPr>
        <p:spPr bwMode="auto">
          <a:xfrm>
            <a:off x="5089525" y="2463800"/>
            <a:ext cx="709613" cy="844550"/>
          </a:xfrm>
          <a:custGeom>
            <a:avLst/>
            <a:gdLst>
              <a:gd name="T0" fmla="*/ 0 w 503"/>
              <a:gd name="T1" fmla="*/ 2147483647 h 532"/>
              <a:gd name="T2" fmla="*/ 2147483647 w 503"/>
              <a:gd name="T3" fmla="*/ 2147483647 h 532"/>
              <a:gd name="T4" fmla="*/ 2147483647 w 503"/>
              <a:gd name="T5" fmla="*/ 2147483647 h 532"/>
              <a:gd name="T6" fmla="*/ 2147483647 w 503"/>
              <a:gd name="T7" fmla="*/ 2147483647 h 532"/>
              <a:gd name="T8" fmla="*/ 2147483647 w 503"/>
              <a:gd name="T9" fmla="*/ 2147483647 h 532"/>
              <a:gd name="T10" fmla="*/ 2147483647 w 503"/>
              <a:gd name="T11" fmla="*/ 2147483647 h 532"/>
              <a:gd name="T12" fmla="*/ 2147483647 w 503"/>
              <a:gd name="T13" fmla="*/ 2147483647 h 532"/>
              <a:gd name="T14" fmla="*/ 2147483647 w 503"/>
              <a:gd name="T15" fmla="*/ 2147483647 h 532"/>
              <a:gd name="T16" fmla="*/ 2147483647 w 503"/>
              <a:gd name="T17" fmla="*/ 2147483647 h 532"/>
              <a:gd name="T18" fmla="*/ 2147483647 w 503"/>
              <a:gd name="T19" fmla="*/ 2147483647 h 532"/>
              <a:gd name="T20" fmla="*/ 2147483647 w 503"/>
              <a:gd name="T21" fmla="*/ 2147483647 h 532"/>
              <a:gd name="T22" fmla="*/ 2147483647 w 503"/>
              <a:gd name="T23" fmla="*/ 2147483647 h 532"/>
              <a:gd name="T24" fmla="*/ 2147483647 w 503"/>
              <a:gd name="T25" fmla="*/ 2147483647 h 532"/>
              <a:gd name="T26" fmla="*/ 2147483647 w 503"/>
              <a:gd name="T27" fmla="*/ 2147483647 h 532"/>
              <a:gd name="T28" fmla="*/ 2147483647 w 503"/>
              <a:gd name="T29" fmla="*/ 2147483647 h 532"/>
              <a:gd name="T30" fmla="*/ 2147483647 w 503"/>
              <a:gd name="T31" fmla="*/ 2147483647 h 532"/>
              <a:gd name="T32" fmla="*/ 2147483647 w 503"/>
              <a:gd name="T33" fmla="*/ 2147483647 h 532"/>
              <a:gd name="T34" fmla="*/ 2147483647 w 503"/>
              <a:gd name="T35" fmla="*/ 2147483647 h 532"/>
              <a:gd name="T36" fmla="*/ 2147483647 w 503"/>
              <a:gd name="T37" fmla="*/ 2147483647 h 532"/>
              <a:gd name="T38" fmla="*/ 2147483647 w 503"/>
              <a:gd name="T39" fmla="*/ 2147483647 h 532"/>
              <a:gd name="T40" fmla="*/ 2147483647 w 503"/>
              <a:gd name="T41" fmla="*/ 2147483647 h 532"/>
              <a:gd name="T42" fmla="*/ 2147483647 w 503"/>
              <a:gd name="T43" fmla="*/ 2147483647 h 532"/>
              <a:gd name="T44" fmla="*/ 2147483647 w 503"/>
              <a:gd name="T45" fmla="*/ 2147483647 h 532"/>
              <a:gd name="T46" fmla="*/ 2147483647 w 503"/>
              <a:gd name="T47" fmla="*/ 2147483647 h 532"/>
              <a:gd name="T48" fmla="*/ 2147483647 w 503"/>
              <a:gd name="T49" fmla="*/ 2147483647 h 532"/>
              <a:gd name="T50" fmla="*/ 2147483647 w 503"/>
              <a:gd name="T51" fmla="*/ 2147483647 h 532"/>
              <a:gd name="T52" fmla="*/ 2147483647 w 503"/>
              <a:gd name="T53" fmla="*/ 2147483647 h 532"/>
              <a:gd name="T54" fmla="*/ 2147483647 w 503"/>
              <a:gd name="T55" fmla="*/ 2147483647 h 532"/>
              <a:gd name="T56" fmla="*/ 2147483647 w 503"/>
              <a:gd name="T57" fmla="*/ 2147483647 h 532"/>
              <a:gd name="T58" fmla="*/ 2147483647 w 503"/>
              <a:gd name="T59" fmla="*/ 2147483647 h 532"/>
              <a:gd name="T60" fmla="*/ 2147483647 w 503"/>
              <a:gd name="T61" fmla="*/ 2147483647 h 532"/>
              <a:gd name="T62" fmla="*/ 2147483647 w 503"/>
              <a:gd name="T63" fmla="*/ 2147483647 h 532"/>
              <a:gd name="T64" fmla="*/ 2147483647 w 503"/>
              <a:gd name="T65" fmla="*/ 2147483647 h 532"/>
              <a:gd name="T66" fmla="*/ 2147483647 w 503"/>
              <a:gd name="T67" fmla="*/ 2147483647 h 532"/>
              <a:gd name="T68" fmla="*/ 2147483647 w 503"/>
              <a:gd name="T69" fmla="*/ 2147483647 h 532"/>
              <a:gd name="T70" fmla="*/ 2147483647 w 503"/>
              <a:gd name="T71" fmla="*/ 2147483647 h 532"/>
              <a:gd name="T72" fmla="*/ 2147483647 w 503"/>
              <a:gd name="T73" fmla="*/ 2147483647 h 532"/>
              <a:gd name="T74" fmla="*/ 2147483647 w 503"/>
              <a:gd name="T75" fmla="*/ 2147483647 h 532"/>
              <a:gd name="T76" fmla="*/ 2147483647 w 503"/>
              <a:gd name="T77" fmla="*/ 2147483647 h 532"/>
              <a:gd name="T78" fmla="*/ 2147483647 w 503"/>
              <a:gd name="T79" fmla="*/ 2147483647 h 532"/>
              <a:gd name="T80" fmla="*/ 2147483647 w 503"/>
              <a:gd name="T81" fmla="*/ 0 h 532"/>
              <a:gd name="T82" fmla="*/ 2147483647 w 503"/>
              <a:gd name="T83" fmla="*/ 2147483647 h 532"/>
              <a:gd name="T84" fmla="*/ 2147483647 w 503"/>
              <a:gd name="T85" fmla="*/ 2147483647 h 532"/>
              <a:gd name="T86" fmla="*/ 2147483647 w 503"/>
              <a:gd name="T87" fmla="*/ 2147483647 h 532"/>
              <a:gd name="T88" fmla="*/ 2147483647 w 503"/>
              <a:gd name="T89" fmla="*/ 2147483647 h 532"/>
              <a:gd name="T90" fmla="*/ 2147483647 w 503"/>
              <a:gd name="T91" fmla="*/ 2147483647 h 532"/>
              <a:gd name="T92" fmla="*/ 2147483647 w 503"/>
              <a:gd name="T93" fmla="*/ 2147483647 h 532"/>
              <a:gd name="T94" fmla="*/ 2147483647 w 503"/>
              <a:gd name="T95" fmla="*/ 2147483647 h 532"/>
              <a:gd name="T96" fmla="*/ 2147483647 w 503"/>
              <a:gd name="T97" fmla="*/ 2147483647 h 532"/>
              <a:gd name="T98" fmla="*/ 0 w 503"/>
              <a:gd name="T99" fmla="*/ 2147483647 h 5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3"/>
              <a:gd name="T151" fmla="*/ 0 h 532"/>
              <a:gd name="T152" fmla="*/ 503 w 503"/>
              <a:gd name="T153" fmla="*/ 532 h 5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3" h="532">
                <a:moveTo>
                  <a:pt x="0" y="162"/>
                </a:moveTo>
                <a:lnTo>
                  <a:pt x="12" y="203"/>
                </a:lnTo>
                <a:lnTo>
                  <a:pt x="11" y="267"/>
                </a:lnTo>
                <a:lnTo>
                  <a:pt x="72" y="305"/>
                </a:lnTo>
                <a:lnTo>
                  <a:pt x="95" y="333"/>
                </a:lnTo>
                <a:lnTo>
                  <a:pt x="131" y="356"/>
                </a:lnTo>
                <a:lnTo>
                  <a:pt x="144" y="371"/>
                </a:lnTo>
                <a:lnTo>
                  <a:pt x="152" y="413"/>
                </a:lnTo>
                <a:lnTo>
                  <a:pt x="161" y="474"/>
                </a:lnTo>
                <a:lnTo>
                  <a:pt x="208" y="531"/>
                </a:lnTo>
                <a:lnTo>
                  <a:pt x="458" y="514"/>
                </a:lnTo>
                <a:lnTo>
                  <a:pt x="444" y="432"/>
                </a:lnTo>
                <a:lnTo>
                  <a:pt x="452" y="347"/>
                </a:lnTo>
                <a:lnTo>
                  <a:pt x="467" y="309"/>
                </a:lnTo>
                <a:lnTo>
                  <a:pt x="466" y="275"/>
                </a:lnTo>
                <a:lnTo>
                  <a:pt x="497" y="198"/>
                </a:lnTo>
                <a:lnTo>
                  <a:pt x="502" y="179"/>
                </a:lnTo>
                <a:lnTo>
                  <a:pt x="493" y="175"/>
                </a:lnTo>
                <a:lnTo>
                  <a:pt x="480" y="190"/>
                </a:lnTo>
                <a:lnTo>
                  <a:pt x="470" y="230"/>
                </a:lnTo>
                <a:lnTo>
                  <a:pt x="450" y="235"/>
                </a:lnTo>
                <a:lnTo>
                  <a:pt x="440" y="258"/>
                </a:lnTo>
                <a:lnTo>
                  <a:pt x="419" y="273"/>
                </a:lnTo>
                <a:lnTo>
                  <a:pt x="421" y="248"/>
                </a:lnTo>
                <a:lnTo>
                  <a:pt x="434" y="222"/>
                </a:lnTo>
                <a:lnTo>
                  <a:pt x="449" y="212"/>
                </a:lnTo>
                <a:lnTo>
                  <a:pt x="450" y="203"/>
                </a:lnTo>
                <a:lnTo>
                  <a:pt x="424" y="129"/>
                </a:lnTo>
                <a:lnTo>
                  <a:pt x="404" y="123"/>
                </a:lnTo>
                <a:lnTo>
                  <a:pt x="397" y="106"/>
                </a:lnTo>
                <a:lnTo>
                  <a:pt x="350" y="101"/>
                </a:lnTo>
                <a:lnTo>
                  <a:pt x="245" y="73"/>
                </a:lnTo>
                <a:lnTo>
                  <a:pt x="202" y="43"/>
                </a:lnTo>
                <a:lnTo>
                  <a:pt x="178" y="33"/>
                </a:lnTo>
                <a:lnTo>
                  <a:pt x="164" y="43"/>
                </a:lnTo>
                <a:lnTo>
                  <a:pt x="159" y="40"/>
                </a:lnTo>
                <a:lnTo>
                  <a:pt x="167" y="33"/>
                </a:lnTo>
                <a:lnTo>
                  <a:pt x="167" y="19"/>
                </a:lnTo>
                <a:lnTo>
                  <a:pt x="172" y="14"/>
                </a:lnTo>
                <a:lnTo>
                  <a:pt x="172" y="4"/>
                </a:lnTo>
                <a:lnTo>
                  <a:pt x="165" y="0"/>
                </a:lnTo>
                <a:lnTo>
                  <a:pt x="107" y="26"/>
                </a:lnTo>
                <a:lnTo>
                  <a:pt x="85" y="35"/>
                </a:lnTo>
                <a:lnTo>
                  <a:pt x="76" y="36"/>
                </a:lnTo>
                <a:lnTo>
                  <a:pt x="61" y="28"/>
                </a:lnTo>
                <a:lnTo>
                  <a:pt x="59" y="35"/>
                </a:lnTo>
                <a:lnTo>
                  <a:pt x="57" y="28"/>
                </a:lnTo>
                <a:lnTo>
                  <a:pt x="46" y="38"/>
                </a:lnTo>
                <a:lnTo>
                  <a:pt x="49" y="99"/>
                </a:lnTo>
                <a:lnTo>
                  <a:pt x="0" y="16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0" name="Freeform 48"/>
          <p:cNvSpPr>
            <a:spLocks/>
          </p:cNvSpPr>
          <p:nvPr/>
        </p:nvSpPr>
        <p:spPr bwMode="auto">
          <a:xfrm>
            <a:off x="2051050" y="4108450"/>
            <a:ext cx="919163" cy="1196975"/>
          </a:xfrm>
          <a:custGeom>
            <a:avLst/>
            <a:gdLst>
              <a:gd name="T0" fmla="*/ 0 w 650"/>
              <a:gd name="T1" fmla="*/ 2147483647 h 754"/>
              <a:gd name="T2" fmla="*/ 2147483647 w 650"/>
              <a:gd name="T3" fmla="*/ 2147483647 h 754"/>
              <a:gd name="T4" fmla="*/ 2147483647 w 650"/>
              <a:gd name="T5" fmla="*/ 2147483647 h 754"/>
              <a:gd name="T6" fmla="*/ 2147483647 w 650"/>
              <a:gd name="T7" fmla="*/ 2147483647 h 754"/>
              <a:gd name="T8" fmla="*/ 2147483647 w 650"/>
              <a:gd name="T9" fmla="*/ 2147483647 h 754"/>
              <a:gd name="T10" fmla="*/ 2147483647 w 650"/>
              <a:gd name="T11" fmla="*/ 2147483647 h 754"/>
              <a:gd name="T12" fmla="*/ 2147483647 w 650"/>
              <a:gd name="T13" fmla="*/ 2147483647 h 754"/>
              <a:gd name="T14" fmla="*/ 2147483647 w 650"/>
              <a:gd name="T15" fmla="*/ 2147483647 h 754"/>
              <a:gd name="T16" fmla="*/ 2147483647 w 650"/>
              <a:gd name="T17" fmla="*/ 2147483647 h 754"/>
              <a:gd name="T18" fmla="*/ 2147483647 w 650"/>
              <a:gd name="T19" fmla="*/ 2147483647 h 754"/>
              <a:gd name="T20" fmla="*/ 2147483647 w 650"/>
              <a:gd name="T21" fmla="*/ 2147483647 h 754"/>
              <a:gd name="T22" fmla="*/ 2147483647 w 650"/>
              <a:gd name="T23" fmla="*/ 0 h 754"/>
              <a:gd name="T24" fmla="*/ 2147483647 w 650"/>
              <a:gd name="T25" fmla="*/ 2147483647 h 754"/>
              <a:gd name="T26" fmla="*/ 2147483647 w 650"/>
              <a:gd name="T27" fmla="*/ 2147483647 h 754"/>
              <a:gd name="T28" fmla="*/ 2147483647 w 650"/>
              <a:gd name="T29" fmla="*/ 2147483647 h 754"/>
              <a:gd name="T30" fmla="*/ 2147483647 w 650"/>
              <a:gd name="T31" fmla="*/ 2147483647 h 754"/>
              <a:gd name="T32" fmla="*/ 2147483647 w 650"/>
              <a:gd name="T33" fmla="*/ 2147483647 h 754"/>
              <a:gd name="T34" fmla="*/ 0 w 650"/>
              <a:gd name="T35" fmla="*/ 2147483647 h 7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50"/>
              <a:gd name="T55" fmla="*/ 0 h 754"/>
              <a:gd name="T56" fmla="*/ 650 w 650"/>
              <a:gd name="T57" fmla="*/ 754 h 7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50" h="754">
                <a:moveTo>
                  <a:pt x="0" y="515"/>
                </a:moveTo>
                <a:lnTo>
                  <a:pt x="41" y="479"/>
                </a:lnTo>
                <a:lnTo>
                  <a:pt x="25" y="450"/>
                </a:lnTo>
                <a:lnTo>
                  <a:pt x="33" y="409"/>
                </a:lnTo>
                <a:lnTo>
                  <a:pt x="76" y="338"/>
                </a:lnTo>
                <a:lnTo>
                  <a:pt x="107" y="318"/>
                </a:lnTo>
                <a:lnTo>
                  <a:pt x="88" y="293"/>
                </a:lnTo>
                <a:lnTo>
                  <a:pt x="77" y="223"/>
                </a:lnTo>
                <a:lnTo>
                  <a:pt x="90" y="97"/>
                </a:lnTo>
                <a:lnTo>
                  <a:pt x="112" y="90"/>
                </a:lnTo>
                <a:lnTo>
                  <a:pt x="149" y="111"/>
                </a:lnTo>
                <a:lnTo>
                  <a:pt x="180" y="0"/>
                </a:lnTo>
                <a:lnTo>
                  <a:pt x="649" y="80"/>
                </a:lnTo>
                <a:lnTo>
                  <a:pt x="551" y="753"/>
                </a:lnTo>
                <a:lnTo>
                  <a:pt x="407" y="731"/>
                </a:lnTo>
                <a:lnTo>
                  <a:pt x="317" y="706"/>
                </a:lnTo>
                <a:lnTo>
                  <a:pt x="133" y="597"/>
                </a:lnTo>
                <a:lnTo>
                  <a:pt x="0" y="5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1" name="Freeform 49"/>
          <p:cNvSpPr>
            <a:spLocks/>
          </p:cNvSpPr>
          <p:nvPr/>
        </p:nvSpPr>
        <p:spPr bwMode="auto">
          <a:xfrm>
            <a:off x="2968625" y="3475038"/>
            <a:ext cx="977900" cy="871537"/>
          </a:xfrm>
          <a:custGeom>
            <a:avLst/>
            <a:gdLst>
              <a:gd name="T0" fmla="*/ 0 w 694"/>
              <a:gd name="T1" fmla="*/ 2147483647 h 549"/>
              <a:gd name="T2" fmla="*/ 2147483647 w 694"/>
              <a:gd name="T3" fmla="*/ 0 h 549"/>
              <a:gd name="T4" fmla="*/ 2147483647 w 694"/>
              <a:gd name="T5" fmla="*/ 2147483647 h 549"/>
              <a:gd name="T6" fmla="*/ 2147483647 w 694"/>
              <a:gd name="T7" fmla="*/ 2147483647 h 549"/>
              <a:gd name="T8" fmla="*/ 2147483647 w 694"/>
              <a:gd name="T9" fmla="*/ 2147483647 h 549"/>
              <a:gd name="T10" fmla="*/ 2147483647 w 694"/>
              <a:gd name="T11" fmla="*/ 2147483647 h 549"/>
              <a:gd name="T12" fmla="*/ 2147483647 w 694"/>
              <a:gd name="T13" fmla="*/ 2147483647 h 549"/>
              <a:gd name="T14" fmla="*/ 2147483647 w 694"/>
              <a:gd name="T15" fmla="*/ 2147483647 h 549"/>
              <a:gd name="T16" fmla="*/ 0 w 694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4"/>
              <a:gd name="T28" fmla="*/ 0 h 549"/>
              <a:gd name="T29" fmla="*/ 694 w 694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4" h="549">
                <a:moveTo>
                  <a:pt x="0" y="479"/>
                </a:moveTo>
                <a:lnTo>
                  <a:pt x="68" y="0"/>
                </a:lnTo>
                <a:lnTo>
                  <a:pt x="514" y="51"/>
                </a:lnTo>
                <a:lnTo>
                  <a:pt x="693" y="67"/>
                </a:lnTo>
                <a:lnTo>
                  <a:pt x="686" y="186"/>
                </a:lnTo>
                <a:lnTo>
                  <a:pt x="662" y="548"/>
                </a:lnTo>
                <a:lnTo>
                  <a:pt x="571" y="541"/>
                </a:lnTo>
                <a:lnTo>
                  <a:pt x="286" y="516"/>
                </a:lnTo>
                <a:lnTo>
                  <a:pt x="0" y="479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Freeform 50"/>
          <p:cNvSpPr>
            <a:spLocks/>
          </p:cNvSpPr>
          <p:nvPr/>
        </p:nvSpPr>
        <p:spPr bwMode="auto">
          <a:xfrm>
            <a:off x="2103438" y="1784350"/>
            <a:ext cx="804862" cy="1458913"/>
          </a:xfrm>
          <a:custGeom>
            <a:avLst/>
            <a:gdLst>
              <a:gd name="T0" fmla="*/ 0 w 571"/>
              <a:gd name="T1" fmla="*/ 2147483647 h 919"/>
              <a:gd name="T2" fmla="*/ 2147483647 w 571"/>
              <a:gd name="T3" fmla="*/ 2147483647 h 919"/>
              <a:gd name="T4" fmla="*/ 2147483647 w 571"/>
              <a:gd name="T5" fmla="*/ 2147483647 h 919"/>
              <a:gd name="T6" fmla="*/ 2147483647 w 571"/>
              <a:gd name="T7" fmla="*/ 2147483647 h 919"/>
              <a:gd name="T8" fmla="*/ 2147483647 w 571"/>
              <a:gd name="T9" fmla="*/ 2147483647 h 919"/>
              <a:gd name="T10" fmla="*/ 2147483647 w 571"/>
              <a:gd name="T11" fmla="*/ 2147483647 h 919"/>
              <a:gd name="T12" fmla="*/ 2147483647 w 571"/>
              <a:gd name="T13" fmla="*/ 2147483647 h 919"/>
              <a:gd name="T14" fmla="*/ 2147483647 w 571"/>
              <a:gd name="T15" fmla="*/ 2147483647 h 919"/>
              <a:gd name="T16" fmla="*/ 2147483647 w 571"/>
              <a:gd name="T17" fmla="*/ 2147483647 h 919"/>
              <a:gd name="T18" fmla="*/ 2147483647 w 571"/>
              <a:gd name="T19" fmla="*/ 2147483647 h 919"/>
              <a:gd name="T20" fmla="*/ 2147483647 w 571"/>
              <a:gd name="T21" fmla="*/ 2147483647 h 919"/>
              <a:gd name="T22" fmla="*/ 2147483647 w 571"/>
              <a:gd name="T23" fmla="*/ 0 h 919"/>
              <a:gd name="T24" fmla="*/ 2147483647 w 571"/>
              <a:gd name="T25" fmla="*/ 2147483647 h 919"/>
              <a:gd name="T26" fmla="*/ 2147483647 w 571"/>
              <a:gd name="T27" fmla="*/ 2147483647 h 919"/>
              <a:gd name="T28" fmla="*/ 2147483647 w 571"/>
              <a:gd name="T29" fmla="*/ 2147483647 h 919"/>
              <a:gd name="T30" fmla="*/ 2147483647 w 571"/>
              <a:gd name="T31" fmla="*/ 2147483647 h 919"/>
              <a:gd name="T32" fmla="*/ 2147483647 w 571"/>
              <a:gd name="T33" fmla="*/ 2147483647 h 919"/>
              <a:gd name="T34" fmla="*/ 2147483647 w 571"/>
              <a:gd name="T35" fmla="*/ 2147483647 h 919"/>
              <a:gd name="T36" fmla="*/ 2147483647 w 571"/>
              <a:gd name="T37" fmla="*/ 2147483647 h 919"/>
              <a:gd name="T38" fmla="*/ 2147483647 w 571"/>
              <a:gd name="T39" fmla="*/ 2147483647 h 919"/>
              <a:gd name="T40" fmla="*/ 2147483647 w 571"/>
              <a:gd name="T41" fmla="*/ 2147483647 h 919"/>
              <a:gd name="T42" fmla="*/ 2147483647 w 571"/>
              <a:gd name="T43" fmla="*/ 2147483647 h 919"/>
              <a:gd name="T44" fmla="*/ 2147483647 w 571"/>
              <a:gd name="T45" fmla="*/ 2147483647 h 919"/>
              <a:gd name="T46" fmla="*/ 2147483647 w 571"/>
              <a:gd name="T47" fmla="*/ 2147483647 h 919"/>
              <a:gd name="T48" fmla="*/ 2147483647 w 571"/>
              <a:gd name="T49" fmla="*/ 2147483647 h 919"/>
              <a:gd name="T50" fmla="*/ 2147483647 w 571"/>
              <a:gd name="T51" fmla="*/ 2147483647 h 919"/>
              <a:gd name="T52" fmla="*/ 2147483647 w 571"/>
              <a:gd name="T53" fmla="*/ 2147483647 h 919"/>
              <a:gd name="T54" fmla="*/ 2147483647 w 571"/>
              <a:gd name="T55" fmla="*/ 2147483647 h 919"/>
              <a:gd name="T56" fmla="*/ 2147483647 w 571"/>
              <a:gd name="T57" fmla="*/ 2147483647 h 919"/>
              <a:gd name="T58" fmla="*/ 2147483647 w 571"/>
              <a:gd name="T59" fmla="*/ 2147483647 h 919"/>
              <a:gd name="T60" fmla="*/ 2147483647 w 571"/>
              <a:gd name="T61" fmla="*/ 2147483647 h 919"/>
              <a:gd name="T62" fmla="*/ 2147483647 w 571"/>
              <a:gd name="T63" fmla="*/ 2147483647 h 919"/>
              <a:gd name="T64" fmla="*/ 2147483647 w 571"/>
              <a:gd name="T65" fmla="*/ 2147483647 h 919"/>
              <a:gd name="T66" fmla="*/ 2147483647 w 571"/>
              <a:gd name="T67" fmla="*/ 2147483647 h 919"/>
              <a:gd name="T68" fmla="*/ 2147483647 w 571"/>
              <a:gd name="T69" fmla="*/ 2147483647 h 919"/>
              <a:gd name="T70" fmla="*/ 2147483647 w 571"/>
              <a:gd name="T71" fmla="*/ 2147483647 h 919"/>
              <a:gd name="T72" fmla="*/ 2147483647 w 571"/>
              <a:gd name="T73" fmla="*/ 2147483647 h 919"/>
              <a:gd name="T74" fmla="*/ 2147483647 w 571"/>
              <a:gd name="T75" fmla="*/ 2147483647 h 919"/>
              <a:gd name="T76" fmla="*/ 2147483647 w 571"/>
              <a:gd name="T77" fmla="*/ 2147483647 h 919"/>
              <a:gd name="T78" fmla="*/ 2147483647 w 571"/>
              <a:gd name="T79" fmla="*/ 2147483647 h 919"/>
              <a:gd name="T80" fmla="*/ 2147483647 w 571"/>
              <a:gd name="T81" fmla="*/ 2147483647 h 919"/>
              <a:gd name="T82" fmla="*/ 0 w 571"/>
              <a:gd name="T83" fmla="*/ 2147483647 h 9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1"/>
              <a:gd name="T127" fmla="*/ 0 h 919"/>
              <a:gd name="T128" fmla="*/ 571 w 571"/>
              <a:gd name="T129" fmla="*/ 919 h 9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1" h="919">
                <a:moveTo>
                  <a:pt x="0" y="815"/>
                </a:moveTo>
                <a:lnTo>
                  <a:pt x="45" y="618"/>
                </a:lnTo>
                <a:lnTo>
                  <a:pt x="68" y="566"/>
                </a:lnTo>
                <a:lnTo>
                  <a:pt x="49" y="541"/>
                </a:lnTo>
                <a:lnTo>
                  <a:pt x="54" y="518"/>
                </a:lnTo>
                <a:lnTo>
                  <a:pt x="89" y="484"/>
                </a:lnTo>
                <a:lnTo>
                  <a:pt x="119" y="438"/>
                </a:lnTo>
                <a:lnTo>
                  <a:pt x="145" y="398"/>
                </a:lnTo>
                <a:lnTo>
                  <a:pt x="125" y="368"/>
                </a:lnTo>
                <a:lnTo>
                  <a:pt x="117" y="348"/>
                </a:lnTo>
                <a:lnTo>
                  <a:pt x="120" y="297"/>
                </a:lnTo>
                <a:lnTo>
                  <a:pt x="190" y="0"/>
                </a:lnTo>
                <a:lnTo>
                  <a:pt x="266" y="17"/>
                </a:lnTo>
                <a:lnTo>
                  <a:pt x="240" y="133"/>
                </a:lnTo>
                <a:lnTo>
                  <a:pt x="257" y="173"/>
                </a:lnTo>
                <a:lnTo>
                  <a:pt x="258" y="200"/>
                </a:lnTo>
                <a:lnTo>
                  <a:pt x="249" y="204"/>
                </a:lnTo>
                <a:lnTo>
                  <a:pt x="278" y="232"/>
                </a:lnTo>
                <a:lnTo>
                  <a:pt x="309" y="305"/>
                </a:lnTo>
                <a:lnTo>
                  <a:pt x="319" y="302"/>
                </a:lnTo>
                <a:lnTo>
                  <a:pt x="320" y="313"/>
                </a:lnTo>
                <a:lnTo>
                  <a:pt x="334" y="317"/>
                </a:lnTo>
                <a:lnTo>
                  <a:pt x="345" y="319"/>
                </a:lnTo>
                <a:lnTo>
                  <a:pt x="319" y="372"/>
                </a:lnTo>
                <a:lnTo>
                  <a:pt x="322" y="408"/>
                </a:lnTo>
                <a:lnTo>
                  <a:pt x="302" y="442"/>
                </a:lnTo>
                <a:lnTo>
                  <a:pt x="316" y="458"/>
                </a:lnTo>
                <a:lnTo>
                  <a:pt x="354" y="436"/>
                </a:lnTo>
                <a:lnTo>
                  <a:pt x="383" y="553"/>
                </a:lnTo>
                <a:lnTo>
                  <a:pt x="400" y="558"/>
                </a:lnTo>
                <a:lnTo>
                  <a:pt x="404" y="594"/>
                </a:lnTo>
                <a:lnTo>
                  <a:pt x="418" y="609"/>
                </a:lnTo>
                <a:lnTo>
                  <a:pt x="430" y="595"/>
                </a:lnTo>
                <a:lnTo>
                  <a:pt x="455" y="607"/>
                </a:lnTo>
                <a:lnTo>
                  <a:pt x="471" y="594"/>
                </a:lnTo>
                <a:lnTo>
                  <a:pt x="524" y="606"/>
                </a:lnTo>
                <a:lnTo>
                  <a:pt x="536" y="608"/>
                </a:lnTo>
                <a:lnTo>
                  <a:pt x="548" y="585"/>
                </a:lnTo>
                <a:lnTo>
                  <a:pt x="570" y="622"/>
                </a:lnTo>
                <a:lnTo>
                  <a:pt x="520" y="918"/>
                </a:lnTo>
                <a:lnTo>
                  <a:pt x="259" y="871"/>
                </a:lnTo>
                <a:lnTo>
                  <a:pt x="0" y="8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3" name="Freeform 51"/>
          <p:cNvSpPr>
            <a:spLocks/>
          </p:cNvSpPr>
          <p:nvPr/>
        </p:nvSpPr>
        <p:spPr bwMode="auto">
          <a:xfrm>
            <a:off x="3898900" y="3770313"/>
            <a:ext cx="1001713" cy="608012"/>
          </a:xfrm>
          <a:custGeom>
            <a:avLst/>
            <a:gdLst>
              <a:gd name="T0" fmla="*/ 0 w 708"/>
              <a:gd name="T1" fmla="*/ 2147483647 h 383"/>
              <a:gd name="T2" fmla="*/ 2147483647 w 708"/>
              <a:gd name="T3" fmla="*/ 0 h 383"/>
              <a:gd name="T4" fmla="*/ 2147483647 w 708"/>
              <a:gd name="T5" fmla="*/ 2147483647 h 383"/>
              <a:gd name="T6" fmla="*/ 2147483647 w 708"/>
              <a:gd name="T7" fmla="*/ 2147483647 h 383"/>
              <a:gd name="T8" fmla="*/ 2147483647 w 708"/>
              <a:gd name="T9" fmla="*/ 2147483647 h 383"/>
              <a:gd name="T10" fmla="*/ 2147483647 w 708"/>
              <a:gd name="T11" fmla="*/ 2147483647 h 383"/>
              <a:gd name="T12" fmla="*/ 2147483647 w 708"/>
              <a:gd name="T13" fmla="*/ 2147483647 h 383"/>
              <a:gd name="T14" fmla="*/ 2147483647 w 708"/>
              <a:gd name="T15" fmla="*/ 2147483647 h 383"/>
              <a:gd name="T16" fmla="*/ 2147483647 w 708"/>
              <a:gd name="T17" fmla="*/ 2147483647 h 383"/>
              <a:gd name="T18" fmla="*/ 2147483647 w 708"/>
              <a:gd name="T19" fmla="*/ 2147483647 h 383"/>
              <a:gd name="T20" fmla="*/ 2147483647 w 708"/>
              <a:gd name="T21" fmla="*/ 2147483647 h 383"/>
              <a:gd name="T22" fmla="*/ 2147483647 w 708"/>
              <a:gd name="T23" fmla="*/ 2147483647 h 383"/>
              <a:gd name="T24" fmla="*/ 2147483647 w 708"/>
              <a:gd name="T25" fmla="*/ 2147483647 h 383"/>
              <a:gd name="T26" fmla="*/ 2147483647 w 708"/>
              <a:gd name="T27" fmla="*/ 2147483647 h 383"/>
              <a:gd name="T28" fmla="*/ 0 w 708"/>
              <a:gd name="T29" fmla="*/ 2147483647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8"/>
              <a:gd name="T46" fmla="*/ 0 h 383"/>
              <a:gd name="T47" fmla="*/ 708 w 708"/>
              <a:gd name="T48" fmla="*/ 383 h 3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8" h="383">
                <a:moveTo>
                  <a:pt x="0" y="362"/>
                </a:moveTo>
                <a:lnTo>
                  <a:pt x="24" y="0"/>
                </a:lnTo>
                <a:lnTo>
                  <a:pt x="288" y="14"/>
                </a:lnTo>
                <a:lnTo>
                  <a:pt x="637" y="19"/>
                </a:lnTo>
                <a:lnTo>
                  <a:pt x="656" y="35"/>
                </a:lnTo>
                <a:lnTo>
                  <a:pt x="669" y="32"/>
                </a:lnTo>
                <a:lnTo>
                  <a:pt x="679" y="41"/>
                </a:lnTo>
                <a:lnTo>
                  <a:pt x="680" y="51"/>
                </a:lnTo>
                <a:lnTo>
                  <a:pt x="670" y="51"/>
                </a:lnTo>
                <a:lnTo>
                  <a:pt x="658" y="76"/>
                </a:lnTo>
                <a:lnTo>
                  <a:pt x="686" y="116"/>
                </a:lnTo>
                <a:lnTo>
                  <a:pt x="707" y="123"/>
                </a:lnTo>
                <a:lnTo>
                  <a:pt x="704" y="380"/>
                </a:lnTo>
                <a:lnTo>
                  <a:pt x="403" y="382"/>
                </a:lnTo>
                <a:lnTo>
                  <a:pt x="0" y="362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4" name="Freeform 52"/>
          <p:cNvSpPr>
            <a:spLocks/>
          </p:cNvSpPr>
          <p:nvPr/>
        </p:nvSpPr>
        <p:spPr bwMode="auto">
          <a:xfrm>
            <a:off x="3690938" y="3175000"/>
            <a:ext cx="1109662" cy="627063"/>
          </a:xfrm>
          <a:custGeom>
            <a:avLst/>
            <a:gdLst>
              <a:gd name="T0" fmla="*/ 0 w 787"/>
              <a:gd name="T1" fmla="*/ 2147483647 h 395"/>
              <a:gd name="T2" fmla="*/ 2147483647 w 787"/>
              <a:gd name="T3" fmla="*/ 0 h 395"/>
              <a:gd name="T4" fmla="*/ 2147483647 w 787"/>
              <a:gd name="T5" fmla="*/ 2147483647 h 395"/>
              <a:gd name="T6" fmla="*/ 2147483647 w 787"/>
              <a:gd name="T7" fmla="*/ 2147483647 h 395"/>
              <a:gd name="T8" fmla="*/ 2147483647 w 787"/>
              <a:gd name="T9" fmla="*/ 2147483647 h 395"/>
              <a:gd name="T10" fmla="*/ 2147483647 w 787"/>
              <a:gd name="T11" fmla="*/ 2147483647 h 395"/>
              <a:gd name="T12" fmla="*/ 2147483647 w 787"/>
              <a:gd name="T13" fmla="*/ 2147483647 h 395"/>
              <a:gd name="T14" fmla="*/ 2147483647 w 787"/>
              <a:gd name="T15" fmla="*/ 2147483647 h 395"/>
              <a:gd name="T16" fmla="*/ 2147483647 w 787"/>
              <a:gd name="T17" fmla="*/ 2147483647 h 395"/>
              <a:gd name="T18" fmla="*/ 2147483647 w 787"/>
              <a:gd name="T19" fmla="*/ 2147483647 h 395"/>
              <a:gd name="T20" fmla="*/ 2147483647 w 787"/>
              <a:gd name="T21" fmla="*/ 2147483647 h 395"/>
              <a:gd name="T22" fmla="*/ 2147483647 w 787"/>
              <a:gd name="T23" fmla="*/ 2147483647 h 395"/>
              <a:gd name="T24" fmla="*/ 2147483647 w 787"/>
              <a:gd name="T25" fmla="*/ 2147483647 h 395"/>
              <a:gd name="T26" fmla="*/ 2147483647 w 787"/>
              <a:gd name="T27" fmla="*/ 2147483647 h 395"/>
              <a:gd name="T28" fmla="*/ 2147483647 w 787"/>
              <a:gd name="T29" fmla="*/ 2147483647 h 395"/>
              <a:gd name="T30" fmla="*/ 2147483647 w 787"/>
              <a:gd name="T31" fmla="*/ 2147483647 h 395"/>
              <a:gd name="T32" fmla="*/ 2147483647 w 787"/>
              <a:gd name="T33" fmla="*/ 2147483647 h 395"/>
              <a:gd name="T34" fmla="*/ 2147483647 w 787"/>
              <a:gd name="T35" fmla="*/ 2147483647 h 395"/>
              <a:gd name="T36" fmla="*/ 2147483647 w 787"/>
              <a:gd name="T37" fmla="*/ 2147483647 h 395"/>
              <a:gd name="T38" fmla="*/ 0 w 787"/>
              <a:gd name="T39" fmla="*/ 2147483647 h 3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7"/>
              <a:gd name="T61" fmla="*/ 0 h 395"/>
              <a:gd name="T62" fmla="*/ 787 w 787"/>
              <a:gd name="T63" fmla="*/ 395 h 3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7" h="395">
                <a:moveTo>
                  <a:pt x="0" y="240"/>
                </a:moveTo>
                <a:lnTo>
                  <a:pt x="22" y="0"/>
                </a:lnTo>
                <a:lnTo>
                  <a:pt x="507" y="30"/>
                </a:lnTo>
                <a:lnTo>
                  <a:pt x="539" y="54"/>
                </a:lnTo>
                <a:lnTo>
                  <a:pt x="597" y="52"/>
                </a:lnTo>
                <a:lnTo>
                  <a:pt x="624" y="58"/>
                </a:lnTo>
                <a:lnTo>
                  <a:pt x="657" y="72"/>
                </a:lnTo>
                <a:lnTo>
                  <a:pt x="672" y="93"/>
                </a:lnTo>
                <a:lnTo>
                  <a:pt x="687" y="97"/>
                </a:lnTo>
                <a:lnTo>
                  <a:pt x="715" y="171"/>
                </a:lnTo>
                <a:lnTo>
                  <a:pt x="715" y="195"/>
                </a:lnTo>
                <a:lnTo>
                  <a:pt x="733" y="229"/>
                </a:lnTo>
                <a:lnTo>
                  <a:pt x="741" y="287"/>
                </a:lnTo>
                <a:lnTo>
                  <a:pt x="737" y="304"/>
                </a:lnTo>
                <a:lnTo>
                  <a:pt x="747" y="322"/>
                </a:lnTo>
                <a:lnTo>
                  <a:pt x="786" y="394"/>
                </a:lnTo>
                <a:lnTo>
                  <a:pt x="436" y="389"/>
                </a:lnTo>
                <a:lnTo>
                  <a:pt x="172" y="375"/>
                </a:lnTo>
                <a:lnTo>
                  <a:pt x="179" y="256"/>
                </a:lnTo>
                <a:lnTo>
                  <a:pt x="0" y="24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     5</a:t>
            </a:r>
          </a:p>
        </p:txBody>
      </p:sp>
      <p:sp>
        <p:nvSpPr>
          <p:cNvPr id="79925" name="Freeform 53"/>
          <p:cNvSpPr>
            <a:spLocks/>
          </p:cNvSpPr>
          <p:nvPr/>
        </p:nvSpPr>
        <p:spPr bwMode="auto">
          <a:xfrm>
            <a:off x="1614488" y="2974975"/>
            <a:ext cx="857250" cy="1489075"/>
          </a:xfrm>
          <a:custGeom>
            <a:avLst/>
            <a:gdLst>
              <a:gd name="T0" fmla="*/ 0 w 606"/>
              <a:gd name="T1" fmla="*/ 2147483647 h 938"/>
              <a:gd name="T2" fmla="*/ 2147483647 w 606"/>
              <a:gd name="T3" fmla="*/ 2147483647 h 938"/>
              <a:gd name="T4" fmla="*/ 2147483647 w 606"/>
              <a:gd name="T5" fmla="*/ 2147483647 h 938"/>
              <a:gd name="T6" fmla="*/ 2147483647 w 606"/>
              <a:gd name="T7" fmla="*/ 2147483647 h 938"/>
              <a:gd name="T8" fmla="*/ 2147483647 w 606"/>
              <a:gd name="T9" fmla="*/ 2147483647 h 938"/>
              <a:gd name="T10" fmla="*/ 2147483647 w 606"/>
              <a:gd name="T11" fmla="*/ 2147483647 h 938"/>
              <a:gd name="T12" fmla="*/ 2147483647 w 606"/>
              <a:gd name="T13" fmla="*/ 2147483647 h 938"/>
              <a:gd name="T14" fmla="*/ 2147483647 w 606"/>
              <a:gd name="T15" fmla="*/ 2147483647 h 938"/>
              <a:gd name="T16" fmla="*/ 2147483647 w 606"/>
              <a:gd name="T17" fmla="*/ 2147483647 h 938"/>
              <a:gd name="T18" fmla="*/ 2147483647 w 606"/>
              <a:gd name="T19" fmla="*/ 0 h 938"/>
              <a:gd name="T20" fmla="*/ 0 w 606"/>
              <a:gd name="T21" fmla="*/ 2147483647 h 9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6"/>
              <a:gd name="T34" fmla="*/ 0 h 938"/>
              <a:gd name="T35" fmla="*/ 606 w 606"/>
              <a:gd name="T36" fmla="*/ 938 h 9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6" h="938">
                <a:moveTo>
                  <a:pt x="0" y="344"/>
                </a:moveTo>
                <a:lnTo>
                  <a:pt x="27" y="398"/>
                </a:lnTo>
                <a:lnTo>
                  <a:pt x="385" y="937"/>
                </a:lnTo>
                <a:lnTo>
                  <a:pt x="398" y="811"/>
                </a:lnTo>
                <a:lnTo>
                  <a:pt x="420" y="804"/>
                </a:lnTo>
                <a:lnTo>
                  <a:pt x="457" y="825"/>
                </a:lnTo>
                <a:lnTo>
                  <a:pt x="488" y="714"/>
                </a:lnTo>
                <a:lnTo>
                  <a:pt x="605" y="121"/>
                </a:lnTo>
                <a:lnTo>
                  <a:pt x="346" y="65"/>
                </a:lnTo>
                <a:lnTo>
                  <a:pt x="89" y="0"/>
                </a:lnTo>
                <a:lnTo>
                  <a:pt x="0" y="34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6" name="Freeform 54"/>
          <p:cNvSpPr>
            <a:spLocks/>
          </p:cNvSpPr>
          <p:nvPr/>
        </p:nvSpPr>
        <p:spPr bwMode="auto">
          <a:xfrm>
            <a:off x="2827338" y="4235450"/>
            <a:ext cx="944562" cy="1089025"/>
          </a:xfrm>
          <a:custGeom>
            <a:avLst/>
            <a:gdLst>
              <a:gd name="T0" fmla="*/ 0 w 671"/>
              <a:gd name="T1" fmla="*/ 2147483647 h 686"/>
              <a:gd name="T2" fmla="*/ 2147483647 w 671"/>
              <a:gd name="T3" fmla="*/ 2147483647 h 686"/>
              <a:gd name="T4" fmla="*/ 2147483647 w 671"/>
              <a:gd name="T5" fmla="*/ 2147483647 h 686"/>
              <a:gd name="T6" fmla="*/ 2147483647 w 671"/>
              <a:gd name="T7" fmla="*/ 2147483647 h 686"/>
              <a:gd name="T8" fmla="*/ 2147483647 w 671"/>
              <a:gd name="T9" fmla="*/ 2147483647 h 686"/>
              <a:gd name="T10" fmla="*/ 2147483647 w 671"/>
              <a:gd name="T11" fmla="*/ 2147483647 h 686"/>
              <a:gd name="T12" fmla="*/ 2147483647 w 671"/>
              <a:gd name="T13" fmla="*/ 2147483647 h 686"/>
              <a:gd name="T14" fmla="*/ 2147483647 w 671"/>
              <a:gd name="T15" fmla="*/ 2147483647 h 686"/>
              <a:gd name="T16" fmla="*/ 2147483647 w 671"/>
              <a:gd name="T17" fmla="*/ 2147483647 h 686"/>
              <a:gd name="T18" fmla="*/ 2147483647 w 671"/>
              <a:gd name="T19" fmla="*/ 2147483647 h 686"/>
              <a:gd name="T20" fmla="*/ 2147483647 w 671"/>
              <a:gd name="T21" fmla="*/ 0 h 686"/>
              <a:gd name="T22" fmla="*/ 0 w 671"/>
              <a:gd name="T23" fmla="*/ 2147483647 h 6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1"/>
              <a:gd name="T37" fmla="*/ 0 h 686"/>
              <a:gd name="T38" fmla="*/ 671 w 671"/>
              <a:gd name="T39" fmla="*/ 686 h 6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1" h="686">
                <a:moveTo>
                  <a:pt x="0" y="673"/>
                </a:moveTo>
                <a:lnTo>
                  <a:pt x="83" y="685"/>
                </a:lnTo>
                <a:lnTo>
                  <a:pt x="92" y="633"/>
                </a:lnTo>
                <a:lnTo>
                  <a:pt x="261" y="655"/>
                </a:lnTo>
                <a:lnTo>
                  <a:pt x="253" y="630"/>
                </a:lnTo>
                <a:lnTo>
                  <a:pt x="279" y="631"/>
                </a:lnTo>
                <a:lnTo>
                  <a:pt x="614" y="664"/>
                </a:lnTo>
                <a:lnTo>
                  <a:pt x="664" y="126"/>
                </a:lnTo>
                <a:lnTo>
                  <a:pt x="670" y="62"/>
                </a:lnTo>
                <a:lnTo>
                  <a:pt x="384" y="37"/>
                </a:lnTo>
                <a:lnTo>
                  <a:pt x="98" y="0"/>
                </a:lnTo>
                <a:lnTo>
                  <a:pt x="0" y="67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7" name="Freeform 55"/>
          <p:cNvSpPr>
            <a:spLocks/>
          </p:cNvSpPr>
          <p:nvPr/>
        </p:nvSpPr>
        <p:spPr bwMode="auto">
          <a:xfrm>
            <a:off x="3783013" y="2039938"/>
            <a:ext cx="885825" cy="630237"/>
          </a:xfrm>
          <a:custGeom>
            <a:avLst/>
            <a:gdLst>
              <a:gd name="T0" fmla="*/ 0 w 628"/>
              <a:gd name="T1" fmla="*/ 2147483647 h 397"/>
              <a:gd name="T2" fmla="*/ 2147483647 w 628"/>
              <a:gd name="T3" fmla="*/ 0 h 397"/>
              <a:gd name="T4" fmla="*/ 2147483647 w 628"/>
              <a:gd name="T5" fmla="*/ 2147483647 h 397"/>
              <a:gd name="T6" fmla="*/ 2147483647 w 628"/>
              <a:gd name="T7" fmla="*/ 2147483647 h 397"/>
              <a:gd name="T8" fmla="*/ 2147483647 w 628"/>
              <a:gd name="T9" fmla="*/ 2147483647 h 397"/>
              <a:gd name="T10" fmla="*/ 2147483647 w 628"/>
              <a:gd name="T11" fmla="*/ 2147483647 h 397"/>
              <a:gd name="T12" fmla="*/ 2147483647 w 628"/>
              <a:gd name="T13" fmla="*/ 2147483647 h 397"/>
              <a:gd name="T14" fmla="*/ 2147483647 w 628"/>
              <a:gd name="T15" fmla="*/ 2147483647 h 397"/>
              <a:gd name="T16" fmla="*/ 2147483647 w 628"/>
              <a:gd name="T17" fmla="*/ 2147483647 h 397"/>
              <a:gd name="T18" fmla="*/ 0 w 628"/>
              <a:gd name="T19" fmla="*/ 2147483647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8"/>
              <a:gd name="T31" fmla="*/ 0 h 397"/>
              <a:gd name="T32" fmla="*/ 628 w 628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8" h="397">
                <a:moveTo>
                  <a:pt x="0" y="363"/>
                </a:moveTo>
                <a:lnTo>
                  <a:pt x="33" y="0"/>
                </a:lnTo>
                <a:lnTo>
                  <a:pt x="342" y="22"/>
                </a:lnTo>
                <a:lnTo>
                  <a:pt x="578" y="29"/>
                </a:lnTo>
                <a:lnTo>
                  <a:pt x="582" y="129"/>
                </a:lnTo>
                <a:lnTo>
                  <a:pt x="606" y="209"/>
                </a:lnTo>
                <a:lnTo>
                  <a:pt x="609" y="312"/>
                </a:lnTo>
                <a:lnTo>
                  <a:pt x="627" y="396"/>
                </a:lnTo>
                <a:lnTo>
                  <a:pt x="297" y="385"/>
                </a:lnTo>
                <a:lnTo>
                  <a:pt x="0" y="363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Freeform 56"/>
          <p:cNvSpPr>
            <a:spLocks/>
          </p:cNvSpPr>
          <p:nvPr/>
        </p:nvSpPr>
        <p:spPr bwMode="auto">
          <a:xfrm>
            <a:off x="3765550" y="4333875"/>
            <a:ext cx="1162050" cy="684213"/>
          </a:xfrm>
          <a:custGeom>
            <a:avLst/>
            <a:gdLst>
              <a:gd name="T0" fmla="*/ 0 w 823"/>
              <a:gd name="T1" fmla="*/ 2147483647 h 431"/>
              <a:gd name="T2" fmla="*/ 2147483647 w 823"/>
              <a:gd name="T3" fmla="*/ 0 h 431"/>
              <a:gd name="T4" fmla="*/ 2147483647 w 823"/>
              <a:gd name="T5" fmla="*/ 2147483647 h 431"/>
              <a:gd name="T6" fmla="*/ 2147483647 w 823"/>
              <a:gd name="T7" fmla="*/ 2147483647 h 431"/>
              <a:gd name="T8" fmla="*/ 2147483647 w 823"/>
              <a:gd name="T9" fmla="*/ 2147483647 h 431"/>
              <a:gd name="T10" fmla="*/ 2147483647 w 823"/>
              <a:gd name="T11" fmla="*/ 2147483647 h 431"/>
              <a:gd name="T12" fmla="*/ 2147483647 w 823"/>
              <a:gd name="T13" fmla="*/ 2147483647 h 431"/>
              <a:gd name="T14" fmla="*/ 2147483647 w 823"/>
              <a:gd name="T15" fmla="*/ 2147483647 h 431"/>
              <a:gd name="T16" fmla="*/ 2147483647 w 823"/>
              <a:gd name="T17" fmla="*/ 2147483647 h 431"/>
              <a:gd name="T18" fmla="*/ 2147483647 w 823"/>
              <a:gd name="T19" fmla="*/ 2147483647 h 431"/>
              <a:gd name="T20" fmla="*/ 2147483647 w 823"/>
              <a:gd name="T21" fmla="*/ 2147483647 h 431"/>
              <a:gd name="T22" fmla="*/ 2147483647 w 823"/>
              <a:gd name="T23" fmla="*/ 2147483647 h 431"/>
              <a:gd name="T24" fmla="*/ 2147483647 w 823"/>
              <a:gd name="T25" fmla="*/ 2147483647 h 431"/>
              <a:gd name="T26" fmla="*/ 2147483647 w 823"/>
              <a:gd name="T27" fmla="*/ 2147483647 h 431"/>
              <a:gd name="T28" fmla="*/ 2147483647 w 823"/>
              <a:gd name="T29" fmla="*/ 2147483647 h 431"/>
              <a:gd name="T30" fmla="*/ 2147483647 w 823"/>
              <a:gd name="T31" fmla="*/ 2147483647 h 431"/>
              <a:gd name="T32" fmla="*/ 2147483647 w 823"/>
              <a:gd name="T33" fmla="*/ 2147483647 h 431"/>
              <a:gd name="T34" fmla="*/ 2147483647 w 823"/>
              <a:gd name="T35" fmla="*/ 2147483647 h 431"/>
              <a:gd name="T36" fmla="*/ 2147483647 w 823"/>
              <a:gd name="T37" fmla="*/ 2147483647 h 431"/>
              <a:gd name="T38" fmla="*/ 2147483647 w 823"/>
              <a:gd name="T39" fmla="*/ 2147483647 h 431"/>
              <a:gd name="T40" fmla="*/ 2147483647 w 823"/>
              <a:gd name="T41" fmla="*/ 2147483647 h 431"/>
              <a:gd name="T42" fmla="*/ 2147483647 w 823"/>
              <a:gd name="T43" fmla="*/ 2147483647 h 431"/>
              <a:gd name="T44" fmla="*/ 2147483647 w 823"/>
              <a:gd name="T45" fmla="*/ 2147483647 h 431"/>
              <a:gd name="T46" fmla="*/ 2147483647 w 823"/>
              <a:gd name="T47" fmla="*/ 2147483647 h 431"/>
              <a:gd name="T48" fmla="*/ 2147483647 w 823"/>
              <a:gd name="T49" fmla="*/ 2147483647 h 431"/>
              <a:gd name="T50" fmla="*/ 2147483647 w 823"/>
              <a:gd name="T51" fmla="*/ 2147483647 h 431"/>
              <a:gd name="T52" fmla="*/ 2147483647 w 823"/>
              <a:gd name="T53" fmla="*/ 2147483647 h 431"/>
              <a:gd name="T54" fmla="*/ 2147483647 w 823"/>
              <a:gd name="T55" fmla="*/ 2147483647 h 431"/>
              <a:gd name="T56" fmla="*/ 2147483647 w 823"/>
              <a:gd name="T57" fmla="*/ 2147483647 h 431"/>
              <a:gd name="T58" fmla="*/ 2147483647 w 823"/>
              <a:gd name="T59" fmla="*/ 2147483647 h 431"/>
              <a:gd name="T60" fmla="*/ 2147483647 w 823"/>
              <a:gd name="T61" fmla="*/ 2147483647 h 431"/>
              <a:gd name="T62" fmla="*/ 2147483647 w 823"/>
              <a:gd name="T63" fmla="*/ 2147483647 h 431"/>
              <a:gd name="T64" fmla="*/ 2147483647 w 823"/>
              <a:gd name="T65" fmla="*/ 2147483647 h 431"/>
              <a:gd name="T66" fmla="*/ 2147483647 w 823"/>
              <a:gd name="T67" fmla="*/ 2147483647 h 431"/>
              <a:gd name="T68" fmla="*/ 2147483647 w 823"/>
              <a:gd name="T69" fmla="*/ 2147483647 h 431"/>
              <a:gd name="T70" fmla="*/ 2147483647 w 823"/>
              <a:gd name="T71" fmla="*/ 2147483647 h 431"/>
              <a:gd name="T72" fmla="*/ 0 w 823"/>
              <a:gd name="T73" fmla="*/ 2147483647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3"/>
              <a:gd name="T112" fmla="*/ 0 h 431"/>
              <a:gd name="T113" fmla="*/ 823 w 823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3" h="431">
                <a:moveTo>
                  <a:pt x="0" y="64"/>
                </a:moveTo>
                <a:lnTo>
                  <a:pt x="5" y="0"/>
                </a:lnTo>
                <a:lnTo>
                  <a:pt x="96" y="7"/>
                </a:lnTo>
                <a:lnTo>
                  <a:pt x="499" y="27"/>
                </a:lnTo>
                <a:lnTo>
                  <a:pt x="800" y="25"/>
                </a:lnTo>
                <a:lnTo>
                  <a:pt x="803" y="88"/>
                </a:lnTo>
                <a:lnTo>
                  <a:pt x="822" y="221"/>
                </a:lnTo>
                <a:lnTo>
                  <a:pt x="818" y="430"/>
                </a:lnTo>
                <a:lnTo>
                  <a:pt x="793" y="422"/>
                </a:lnTo>
                <a:lnTo>
                  <a:pt x="752" y="394"/>
                </a:lnTo>
                <a:lnTo>
                  <a:pt x="736" y="402"/>
                </a:lnTo>
                <a:lnTo>
                  <a:pt x="683" y="406"/>
                </a:lnTo>
                <a:lnTo>
                  <a:pt x="630" y="424"/>
                </a:lnTo>
                <a:lnTo>
                  <a:pt x="610" y="404"/>
                </a:lnTo>
                <a:lnTo>
                  <a:pt x="583" y="409"/>
                </a:lnTo>
                <a:lnTo>
                  <a:pt x="578" y="394"/>
                </a:lnTo>
                <a:lnTo>
                  <a:pt x="558" y="408"/>
                </a:lnTo>
                <a:lnTo>
                  <a:pt x="556" y="424"/>
                </a:lnTo>
                <a:lnTo>
                  <a:pt x="549" y="402"/>
                </a:lnTo>
                <a:lnTo>
                  <a:pt x="531" y="414"/>
                </a:lnTo>
                <a:lnTo>
                  <a:pt x="501" y="390"/>
                </a:lnTo>
                <a:lnTo>
                  <a:pt x="484" y="408"/>
                </a:lnTo>
                <a:lnTo>
                  <a:pt x="474" y="399"/>
                </a:lnTo>
                <a:lnTo>
                  <a:pt x="459" y="369"/>
                </a:lnTo>
                <a:lnTo>
                  <a:pt x="433" y="367"/>
                </a:lnTo>
                <a:lnTo>
                  <a:pt x="429" y="375"/>
                </a:lnTo>
                <a:lnTo>
                  <a:pt x="412" y="365"/>
                </a:lnTo>
                <a:lnTo>
                  <a:pt x="398" y="369"/>
                </a:lnTo>
                <a:lnTo>
                  <a:pt x="378" y="361"/>
                </a:lnTo>
                <a:lnTo>
                  <a:pt x="353" y="357"/>
                </a:lnTo>
                <a:lnTo>
                  <a:pt x="354" y="342"/>
                </a:lnTo>
                <a:lnTo>
                  <a:pt x="340" y="328"/>
                </a:lnTo>
                <a:lnTo>
                  <a:pt x="333" y="337"/>
                </a:lnTo>
                <a:lnTo>
                  <a:pt x="305" y="336"/>
                </a:lnTo>
                <a:lnTo>
                  <a:pt x="278" y="313"/>
                </a:lnTo>
                <a:lnTo>
                  <a:pt x="287" y="81"/>
                </a:lnTo>
                <a:lnTo>
                  <a:pt x="0" y="6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9" name="Freeform 57"/>
          <p:cNvSpPr>
            <a:spLocks/>
          </p:cNvSpPr>
          <p:nvPr/>
        </p:nvSpPr>
        <p:spPr bwMode="auto">
          <a:xfrm>
            <a:off x="3722688" y="2616200"/>
            <a:ext cx="946150" cy="714375"/>
          </a:xfrm>
          <a:custGeom>
            <a:avLst/>
            <a:gdLst>
              <a:gd name="T0" fmla="*/ 0 w 670"/>
              <a:gd name="T1" fmla="*/ 2147483647 h 450"/>
              <a:gd name="T2" fmla="*/ 2147483647 w 670"/>
              <a:gd name="T3" fmla="*/ 2147483647 h 450"/>
              <a:gd name="T4" fmla="*/ 2147483647 w 670"/>
              <a:gd name="T5" fmla="*/ 0 h 450"/>
              <a:gd name="T6" fmla="*/ 2147483647 w 670"/>
              <a:gd name="T7" fmla="*/ 2147483647 h 450"/>
              <a:gd name="T8" fmla="*/ 2147483647 w 670"/>
              <a:gd name="T9" fmla="*/ 2147483647 h 450"/>
              <a:gd name="T10" fmla="*/ 2147483647 w 670"/>
              <a:gd name="T11" fmla="*/ 2147483647 h 450"/>
              <a:gd name="T12" fmla="*/ 2147483647 w 670"/>
              <a:gd name="T13" fmla="*/ 2147483647 h 450"/>
              <a:gd name="T14" fmla="*/ 2147483647 w 670"/>
              <a:gd name="T15" fmla="*/ 2147483647 h 450"/>
              <a:gd name="T16" fmla="*/ 2147483647 w 670"/>
              <a:gd name="T17" fmla="*/ 2147483647 h 450"/>
              <a:gd name="T18" fmla="*/ 2147483647 w 670"/>
              <a:gd name="T19" fmla="*/ 2147483647 h 450"/>
              <a:gd name="T20" fmla="*/ 2147483647 w 670"/>
              <a:gd name="T21" fmla="*/ 2147483647 h 450"/>
              <a:gd name="T22" fmla="*/ 2147483647 w 670"/>
              <a:gd name="T23" fmla="*/ 2147483647 h 450"/>
              <a:gd name="T24" fmla="*/ 2147483647 w 670"/>
              <a:gd name="T25" fmla="*/ 2147483647 h 450"/>
              <a:gd name="T26" fmla="*/ 2147483647 w 670"/>
              <a:gd name="T27" fmla="*/ 2147483647 h 450"/>
              <a:gd name="T28" fmla="*/ 2147483647 w 670"/>
              <a:gd name="T29" fmla="*/ 2147483647 h 450"/>
              <a:gd name="T30" fmla="*/ 2147483647 w 670"/>
              <a:gd name="T31" fmla="*/ 2147483647 h 450"/>
              <a:gd name="T32" fmla="*/ 2147483647 w 670"/>
              <a:gd name="T33" fmla="*/ 2147483647 h 450"/>
              <a:gd name="T34" fmla="*/ 2147483647 w 670"/>
              <a:gd name="T35" fmla="*/ 2147483647 h 450"/>
              <a:gd name="T36" fmla="*/ 2147483647 w 670"/>
              <a:gd name="T37" fmla="*/ 2147483647 h 450"/>
              <a:gd name="T38" fmla="*/ 0 w 670"/>
              <a:gd name="T39" fmla="*/ 2147483647 h 4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70"/>
              <a:gd name="T61" fmla="*/ 0 h 450"/>
              <a:gd name="T62" fmla="*/ 670 w 670"/>
              <a:gd name="T63" fmla="*/ 450 h 4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70" h="450">
                <a:moveTo>
                  <a:pt x="0" y="352"/>
                </a:moveTo>
                <a:lnTo>
                  <a:pt x="23" y="112"/>
                </a:lnTo>
                <a:lnTo>
                  <a:pt x="33" y="0"/>
                </a:lnTo>
                <a:lnTo>
                  <a:pt x="330" y="22"/>
                </a:lnTo>
                <a:lnTo>
                  <a:pt x="660" y="33"/>
                </a:lnTo>
                <a:lnTo>
                  <a:pt x="637" y="74"/>
                </a:lnTo>
                <a:lnTo>
                  <a:pt x="669" y="107"/>
                </a:lnTo>
                <a:lnTo>
                  <a:pt x="667" y="326"/>
                </a:lnTo>
                <a:lnTo>
                  <a:pt x="655" y="325"/>
                </a:lnTo>
                <a:lnTo>
                  <a:pt x="655" y="354"/>
                </a:lnTo>
                <a:lnTo>
                  <a:pt x="666" y="376"/>
                </a:lnTo>
                <a:lnTo>
                  <a:pt x="659" y="397"/>
                </a:lnTo>
                <a:lnTo>
                  <a:pt x="665" y="449"/>
                </a:lnTo>
                <a:lnTo>
                  <a:pt x="650" y="445"/>
                </a:lnTo>
                <a:lnTo>
                  <a:pt x="635" y="424"/>
                </a:lnTo>
                <a:lnTo>
                  <a:pt x="602" y="410"/>
                </a:lnTo>
                <a:lnTo>
                  <a:pt x="575" y="404"/>
                </a:lnTo>
                <a:lnTo>
                  <a:pt x="517" y="406"/>
                </a:lnTo>
                <a:lnTo>
                  <a:pt x="485" y="382"/>
                </a:lnTo>
                <a:lnTo>
                  <a:pt x="0" y="35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Freeform 58"/>
          <p:cNvSpPr>
            <a:spLocks/>
          </p:cNvSpPr>
          <p:nvPr/>
        </p:nvSpPr>
        <p:spPr bwMode="auto">
          <a:xfrm>
            <a:off x="1474788" y="1600200"/>
            <a:ext cx="900112" cy="738188"/>
          </a:xfrm>
          <a:custGeom>
            <a:avLst/>
            <a:gdLst>
              <a:gd name="T0" fmla="*/ 2147483647 w 637"/>
              <a:gd name="T1" fmla="*/ 2147483647 h 465"/>
              <a:gd name="T2" fmla="*/ 2147483647 w 637"/>
              <a:gd name="T3" fmla="*/ 2147483647 h 465"/>
              <a:gd name="T4" fmla="*/ 2147483647 w 637"/>
              <a:gd name="T5" fmla="*/ 2147483647 h 465"/>
              <a:gd name="T6" fmla="*/ 2147483647 w 637"/>
              <a:gd name="T7" fmla="*/ 2147483647 h 465"/>
              <a:gd name="T8" fmla="*/ 2147483647 w 637"/>
              <a:gd name="T9" fmla="*/ 2147483647 h 465"/>
              <a:gd name="T10" fmla="*/ 2147483647 w 637"/>
              <a:gd name="T11" fmla="*/ 2147483647 h 465"/>
              <a:gd name="T12" fmla="*/ 0 w 637"/>
              <a:gd name="T13" fmla="*/ 2147483647 h 465"/>
              <a:gd name="T14" fmla="*/ 2147483647 w 637"/>
              <a:gd name="T15" fmla="*/ 2147483647 h 465"/>
              <a:gd name="T16" fmla="*/ 2147483647 w 637"/>
              <a:gd name="T17" fmla="*/ 2147483647 h 465"/>
              <a:gd name="T18" fmla="*/ 2147483647 w 637"/>
              <a:gd name="T19" fmla="*/ 2147483647 h 465"/>
              <a:gd name="T20" fmla="*/ 2147483647 w 637"/>
              <a:gd name="T21" fmla="*/ 2147483647 h 465"/>
              <a:gd name="T22" fmla="*/ 2147483647 w 637"/>
              <a:gd name="T23" fmla="*/ 0 h 465"/>
              <a:gd name="T24" fmla="*/ 2147483647 w 637"/>
              <a:gd name="T25" fmla="*/ 2147483647 h 465"/>
              <a:gd name="T26" fmla="*/ 2147483647 w 637"/>
              <a:gd name="T27" fmla="*/ 2147483647 h 465"/>
              <a:gd name="T28" fmla="*/ 2147483647 w 637"/>
              <a:gd name="T29" fmla="*/ 2147483647 h 465"/>
              <a:gd name="T30" fmla="*/ 2147483647 w 637"/>
              <a:gd name="T31" fmla="*/ 2147483647 h 465"/>
              <a:gd name="T32" fmla="*/ 2147483647 w 637"/>
              <a:gd name="T33" fmla="*/ 2147483647 h 465"/>
              <a:gd name="T34" fmla="*/ 2147483647 w 637"/>
              <a:gd name="T35" fmla="*/ 2147483647 h 465"/>
              <a:gd name="T36" fmla="*/ 2147483647 w 637"/>
              <a:gd name="T37" fmla="*/ 2147483647 h 465"/>
              <a:gd name="T38" fmla="*/ 2147483647 w 637"/>
              <a:gd name="T39" fmla="*/ 2147483647 h 465"/>
              <a:gd name="T40" fmla="*/ 2147483647 w 637"/>
              <a:gd name="T41" fmla="*/ 2147483647 h 465"/>
              <a:gd name="T42" fmla="*/ 2147483647 w 637"/>
              <a:gd name="T43" fmla="*/ 2147483647 h 465"/>
              <a:gd name="T44" fmla="*/ 2147483647 w 637"/>
              <a:gd name="T45" fmla="*/ 2147483647 h 465"/>
              <a:gd name="T46" fmla="*/ 2147483647 w 637"/>
              <a:gd name="T47" fmla="*/ 2147483647 h 465"/>
              <a:gd name="T48" fmla="*/ 2147483647 w 637"/>
              <a:gd name="T49" fmla="*/ 2147483647 h 465"/>
              <a:gd name="T50" fmla="*/ 2147483647 w 637"/>
              <a:gd name="T51" fmla="*/ 2147483647 h 465"/>
              <a:gd name="T52" fmla="*/ 2147483647 w 637"/>
              <a:gd name="T53" fmla="*/ 2147483647 h 465"/>
              <a:gd name="T54" fmla="*/ 2147483647 w 637"/>
              <a:gd name="T55" fmla="*/ 2147483647 h 465"/>
              <a:gd name="T56" fmla="*/ 2147483647 w 637"/>
              <a:gd name="T57" fmla="*/ 2147483647 h 465"/>
              <a:gd name="T58" fmla="*/ 2147483647 w 637"/>
              <a:gd name="T59" fmla="*/ 2147483647 h 465"/>
              <a:gd name="T60" fmla="*/ 2147483647 w 637"/>
              <a:gd name="T61" fmla="*/ 2147483647 h 465"/>
              <a:gd name="T62" fmla="*/ 2147483647 w 637"/>
              <a:gd name="T63" fmla="*/ 2147483647 h 465"/>
              <a:gd name="T64" fmla="*/ 2147483647 w 637"/>
              <a:gd name="T65" fmla="*/ 2147483647 h 465"/>
              <a:gd name="T66" fmla="*/ 2147483647 w 637"/>
              <a:gd name="T67" fmla="*/ 2147483647 h 465"/>
              <a:gd name="T68" fmla="*/ 2147483647 w 637"/>
              <a:gd name="T69" fmla="*/ 2147483647 h 465"/>
              <a:gd name="T70" fmla="*/ 2147483647 w 637"/>
              <a:gd name="T71" fmla="*/ 2147483647 h 465"/>
              <a:gd name="T72" fmla="*/ 2147483647 w 637"/>
              <a:gd name="T73" fmla="*/ 2147483647 h 465"/>
              <a:gd name="T74" fmla="*/ 2147483647 w 637"/>
              <a:gd name="T75" fmla="*/ 2147483647 h 465"/>
              <a:gd name="T76" fmla="*/ 2147483647 w 637"/>
              <a:gd name="T77" fmla="*/ 2147483647 h 465"/>
              <a:gd name="T78" fmla="*/ 2147483647 w 637"/>
              <a:gd name="T79" fmla="*/ 2147483647 h 465"/>
              <a:gd name="T80" fmla="*/ 2147483647 w 637"/>
              <a:gd name="T81" fmla="*/ 2147483647 h 465"/>
              <a:gd name="T82" fmla="*/ 2147483647 w 637"/>
              <a:gd name="T83" fmla="*/ 2147483647 h 465"/>
              <a:gd name="T84" fmla="*/ 2147483647 w 637"/>
              <a:gd name="T85" fmla="*/ 2147483647 h 465"/>
              <a:gd name="T86" fmla="*/ 2147483647 w 637"/>
              <a:gd name="T87" fmla="*/ 2147483647 h 4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7"/>
              <a:gd name="T133" fmla="*/ 0 h 465"/>
              <a:gd name="T134" fmla="*/ 637 w 637"/>
              <a:gd name="T135" fmla="*/ 465 h 4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7" h="465">
                <a:moveTo>
                  <a:pt x="14" y="80"/>
                </a:moveTo>
                <a:lnTo>
                  <a:pt x="23" y="101"/>
                </a:lnTo>
                <a:lnTo>
                  <a:pt x="22" y="128"/>
                </a:lnTo>
                <a:lnTo>
                  <a:pt x="20" y="153"/>
                </a:lnTo>
                <a:lnTo>
                  <a:pt x="23" y="163"/>
                </a:lnTo>
                <a:lnTo>
                  <a:pt x="17" y="198"/>
                </a:lnTo>
                <a:lnTo>
                  <a:pt x="28" y="191"/>
                </a:lnTo>
                <a:lnTo>
                  <a:pt x="45" y="205"/>
                </a:lnTo>
                <a:lnTo>
                  <a:pt x="27" y="207"/>
                </a:lnTo>
                <a:lnTo>
                  <a:pt x="16" y="205"/>
                </a:lnTo>
                <a:lnTo>
                  <a:pt x="15" y="219"/>
                </a:lnTo>
                <a:lnTo>
                  <a:pt x="14" y="229"/>
                </a:lnTo>
                <a:lnTo>
                  <a:pt x="29" y="229"/>
                </a:lnTo>
                <a:lnTo>
                  <a:pt x="32" y="235"/>
                </a:lnTo>
                <a:lnTo>
                  <a:pt x="20" y="240"/>
                </a:lnTo>
                <a:lnTo>
                  <a:pt x="22" y="255"/>
                </a:lnTo>
                <a:lnTo>
                  <a:pt x="13" y="270"/>
                </a:lnTo>
                <a:lnTo>
                  <a:pt x="8" y="269"/>
                </a:lnTo>
                <a:lnTo>
                  <a:pt x="13" y="245"/>
                </a:lnTo>
                <a:lnTo>
                  <a:pt x="10" y="239"/>
                </a:lnTo>
                <a:lnTo>
                  <a:pt x="0" y="274"/>
                </a:lnTo>
                <a:lnTo>
                  <a:pt x="16" y="286"/>
                </a:lnTo>
                <a:lnTo>
                  <a:pt x="45" y="299"/>
                </a:lnTo>
                <a:lnTo>
                  <a:pt x="47" y="311"/>
                </a:lnTo>
                <a:lnTo>
                  <a:pt x="59" y="312"/>
                </a:lnTo>
                <a:lnTo>
                  <a:pt x="83" y="358"/>
                </a:lnTo>
                <a:lnTo>
                  <a:pt x="78" y="375"/>
                </a:lnTo>
                <a:lnTo>
                  <a:pt x="116" y="405"/>
                </a:lnTo>
                <a:lnTo>
                  <a:pt x="180" y="403"/>
                </a:lnTo>
                <a:lnTo>
                  <a:pt x="228" y="424"/>
                </a:lnTo>
                <a:lnTo>
                  <a:pt x="251" y="420"/>
                </a:lnTo>
                <a:lnTo>
                  <a:pt x="397" y="424"/>
                </a:lnTo>
                <a:lnTo>
                  <a:pt x="563" y="464"/>
                </a:lnTo>
                <a:lnTo>
                  <a:pt x="566" y="413"/>
                </a:lnTo>
                <a:lnTo>
                  <a:pt x="636" y="116"/>
                </a:lnTo>
                <a:lnTo>
                  <a:pt x="194" y="0"/>
                </a:lnTo>
                <a:lnTo>
                  <a:pt x="190" y="2"/>
                </a:lnTo>
                <a:lnTo>
                  <a:pt x="193" y="9"/>
                </a:lnTo>
                <a:lnTo>
                  <a:pt x="189" y="12"/>
                </a:lnTo>
                <a:lnTo>
                  <a:pt x="193" y="18"/>
                </a:lnTo>
                <a:lnTo>
                  <a:pt x="192" y="25"/>
                </a:lnTo>
                <a:lnTo>
                  <a:pt x="193" y="33"/>
                </a:lnTo>
                <a:lnTo>
                  <a:pt x="199" y="30"/>
                </a:lnTo>
                <a:lnTo>
                  <a:pt x="207" y="33"/>
                </a:lnTo>
                <a:lnTo>
                  <a:pt x="204" y="46"/>
                </a:lnTo>
                <a:lnTo>
                  <a:pt x="206" y="52"/>
                </a:lnTo>
                <a:lnTo>
                  <a:pt x="198" y="70"/>
                </a:lnTo>
                <a:lnTo>
                  <a:pt x="187" y="59"/>
                </a:lnTo>
                <a:lnTo>
                  <a:pt x="183" y="60"/>
                </a:lnTo>
                <a:lnTo>
                  <a:pt x="183" y="68"/>
                </a:lnTo>
                <a:lnTo>
                  <a:pt x="191" y="70"/>
                </a:lnTo>
                <a:lnTo>
                  <a:pt x="199" y="89"/>
                </a:lnTo>
                <a:lnTo>
                  <a:pt x="195" y="113"/>
                </a:lnTo>
                <a:lnTo>
                  <a:pt x="199" y="120"/>
                </a:lnTo>
                <a:lnTo>
                  <a:pt x="205" y="121"/>
                </a:lnTo>
                <a:lnTo>
                  <a:pt x="202" y="127"/>
                </a:lnTo>
                <a:lnTo>
                  <a:pt x="195" y="128"/>
                </a:lnTo>
                <a:lnTo>
                  <a:pt x="183" y="144"/>
                </a:lnTo>
                <a:lnTo>
                  <a:pt x="183" y="149"/>
                </a:lnTo>
                <a:lnTo>
                  <a:pt x="180" y="158"/>
                </a:lnTo>
                <a:lnTo>
                  <a:pt x="176" y="159"/>
                </a:lnTo>
                <a:lnTo>
                  <a:pt x="180" y="166"/>
                </a:lnTo>
                <a:lnTo>
                  <a:pt x="175" y="169"/>
                </a:lnTo>
                <a:lnTo>
                  <a:pt x="174" y="196"/>
                </a:lnTo>
                <a:lnTo>
                  <a:pt x="164" y="199"/>
                </a:lnTo>
                <a:lnTo>
                  <a:pt x="164" y="207"/>
                </a:lnTo>
                <a:lnTo>
                  <a:pt x="156" y="198"/>
                </a:lnTo>
                <a:lnTo>
                  <a:pt x="155" y="202"/>
                </a:lnTo>
                <a:lnTo>
                  <a:pt x="137" y="219"/>
                </a:lnTo>
                <a:lnTo>
                  <a:pt x="131" y="217"/>
                </a:lnTo>
                <a:lnTo>
                  <a:pt x="128" y="209"/>
                </a:lnTo>
                <a:lnTo>
                  <a:pt x="126" y="214"/>
                </a:lnTo>
                <a:lnTo>
                  <a:pt x="121" y="209"/>
                </a:lnTo>
                <a:lnTo>
                  <a:pt x="118" y="221"/>
                </a:lnTo>
                <a:lnTo>
                  <a:pt x="116" y="220"/>
                </a:lnTo>
                <a:lnTo>
                  <a:pt x="116" y="212"/>
                </a:lnTo>
                <a:lnTo>
                  <a:pt x="111" y="213"/>
                </a:lnTo>
                <a:lnTo>
                  <a:pt x="118" y="206"/>
                </a:lnTo>
                <a:lnTo>
                  <a:pt x="109" y="205"/>
                </a:lnTo>
                <a:lnTo>
                  <a:pt x="116" y="201"/>
                </a:lnTo>
                <a:lnTo>
                  <a:pt x="108" y="199"/>
                </a:lnTo>
                <a:lnTo>
                  <a:pt x="112" y="193"/>
                </a:lnTo>
                <a:lnTo>
                  <a:pt x="120" y="199"/>
                </a:lnTo>
                <a:lnTo>
                  <a:pt x="124" y="191"/>
                </a:lnTo>
                <a:lnTo>
                  <a:pt x="137" y="184"/>
                </a:lnTo>
                <a:lnTo>
                  <a:pt x="131" y="200"/>
                </a:lnTo>
                <a:lnTo>
                  <a:pt x="133" y="208"/>
                </a:lnTo>
                <a:lnTo>
                  <a:pt x="138" y="192"/>
                </a:lnTo>
                <a:lnTo>
                  <a:pt x="151" y="186"/>
                </a:lnTo>
                <a:lnTo>
                  <a:pt x="144" y="196"/>
                </a:lnTo>
                <a:lnTo>
                  <a:pt x="151" y="202"/>
                </a:lnTo>
                <a:lnTo>
                  <a:pt x="151" y="194"/>
                </a:lnTo>
                <a:lnTo>
                  <a:pt x="157" y="187"/>
                </a:lnTo>
                <a:lnTo>
                  <a:pt x="164" y="176"/>
                </a:lnTo>
                <a:lnTo>
                  <a:pt x="163" y="168"/>
                </a:lnTo>
                <a:lnTo>
                  <a:pt x="151" y="169"/>
                </a:lnTo>
                <a:lnTo>
                  <a:pt x="153" y="157"/>
                </a:lnTo>
                <a:lnTo>
                  <a:pt x="159" y="164"/>
                </a:lnTo>
                <a:lnTo>
                  <a:pt x="160" y="147"/>
                </a:lnTo>
                <a:lnTo>
                  <a:pt x="175" y="148"/>
                </a:lnTo>
                <a:lnTo>
                  <a:pt x="176" y="132"/>
                </a:lnTo>
                <a:lnTo>
                  <a:pt x="170" y="122"/>
                </a:lnTo>
                <a:lnTo>
                  <a:pt x="170" y="138"/>
                </a:lnTo>
                <a:lnTo>
                  <a:pt x="166" y="134"/>
                </a:lnTo>
                <a:lnTo>
                  <a:pt x="156" y="141"/>
                </a:lnTo>
                <a:lnTo>
                  <a:pt x="149" y="152"/>
                </a:lnTo>
                <a:lnTo>
                  <a:pt x="141" y="153"/>
                </a:lnTo>
                <a:lnTo>
                  <a:pt x="126" y="162"/>
                </a:lnTo>
                <a:lnTo>
                  <a:pt x="114" y="176"/>
                </a:lnTo>
                <a:lnTo>
                  <a:pt x="135" y="176"/>
                </a:lnTo>
                <a:lnTo>
                  <a:pt x="116" y="181"/>
                </a:lnTo>
                <a:lnTo>
                  <a:pt x="108" y="177"/>
                </a:lnTo>
                <a:lnTo>
                  <a:pt x="126" y="153"/>
                </a:lnTo>
                <a:lnTo>
                  <a:pt x="138" y="147"/>
                </a:lnTo>
                <a:lnTo>
                  <a:pt x="151" y="130"/>
                </a:lnTo>
                <a:lnTo>
                  <a:pt x="154" y="139"/>
                </a:lnTo>
                <a:lnTo>
                  <a:pt x="162" y="132"/>
                </a:lnTo>
                <a:lnTo>
                  <a:pt x="170" y="114"/>
                </a:lnTo>
                <a:lnTo>
                  <a:pt x="168" y="103"/>
                </a:lnTo>
                <a:lnTo>
                  <a:pt x="165" y="111"/>
                </a:lnTo>
                <a:lnTo>
                  <a:pt x="160" y="110"/>
                </a:lnTo>
                <a:lnTo>
                  <a:pt x="164" y="97"/>
                </a:lnTo>
                <a:lnTo>
                  <a:pt x="158" y="97"/>
                </a:lnTo>
                <a:lnTo>
                  <a:pt x="157" y="109"/>
                </a:lnTo>
                <a:lnTo>
                  <a:pt x="152" y="113"/>
                </a:lnTo>
                <a:lnTo>
                  <a:pt x="151" y="100"/>
                </a:lnTo>
                <a:lnTo>
                  <a:pt x="147" y="97"/>
                </a:lnTo>
                <a:lnTo>
                  <a:pt x="143" y="103"/>
                </a:lnTo>
                <a:lnTo>
                  <a:pt x="136" y="88"/>
                </a:lnTo>
                <a:lnTo>
                  <a:pt x="121" y="86"/>
                </a:lnTo>
                <a:lnTo>
                  <a:pt x="65" y="59"/>
                </a:lnTo>
                <a:lnTo>
                  <a:pt x="27" y="23"/>
                </a:lnTo>
                <a:lnTo>
                  <a:pt x="15" y="48"/>
                </a:lnTo>
                <a:lnTo>
                  <a:pt x="14" y="80"/>
                </a:lnTo>
              </a:path>
            </a:pathLst>
          </a:custGeom>
          <a:solidFill>
            <a:srgbClr val="FF00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1" name="Freeform 59"/>
          <p:cNvSpPr>
            <a:spLocks/>
          </p:cNvSpPr>
          <p:nvPr/>
        </p:nvSpPr>
        <p:spPr bwMode="auto">
          <a:xfrm>
            <a:off x="1684338" y="1643063"/>
            <a:ext cx="42862" cy="55562"/>
          </a:xfrm>
          <a:custGeom>
            <a:avLst/>
            <a:gdLst>
              <a:gd name="T0" fmla="*/ 0 w 31"/>
              <a:gd name="T1" fmla="*/ 2147483647 h 35"/>
              <a:gd name="T2" fmla="*/ 2147483647 w 31"/>
              <a:gd name="T3" fmla="*/ 0 h 35"/>
              <a:gd name="T4" fmla="*/ 2147483647 w 31"/>
              <a:gd name="T5" fmla="*/ 2147483647 h 35"/>
              <a:gd name="T6" fmla="*/ 2147483647 w 31"/>
              <a:gd name="T7" fmla="*/ 2147483647 h 35"/>
              <a:gd name="T8" fmla="*/ 0 w 31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5"/>
              <a:gd name="T17" fmla="*/ 31 w 31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5">
                <a:moveTo>
                  <a:pt x="0" y="15"/>
                </a:moveTo>
                <a:lnTo>
                  <a:pt x="24" y="0"/>
                </a:lnTo>
                <a:lnTo>
                  <a:pt x="30" y="15"/>
                </a:lnTo>
                <a:lnTo>
                  <a:pt x="25" y="34"/>
                </a:lnTo>
                <a:lnTo>
                  <a:pt x="0" y="1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2" name="Freeform 60"/>
          <p:cNvSpPr>
            <a:spLocks/>
          </p:cNvSpPr>
          <p:nvPr/>
        </p:nvSpPr>
        <p:spPr bwMode="auto">
          <a:xfrm>
            <a:off x="1714500" y="1714500"/>
            <a:ext cx="26988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0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0 w 21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50"/>
              <a:gd name="T17" fmla="*/ 21 w 2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50">
                <a:moveTo>
                  <a:pt x="0" y="14"/>
                </a:moveTo>
                <a:lnTo>
                  <a:pt x="12" y="0"/>
                </a:lnTo>
                <a:lnTo>
                  <a:pt x="20" y="8"/>
                </a:lnTo>
                <a:lnTo>
                  <a:pt x="15" y="49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3" name="Freeform 61"/>
          <p:cNvSpPr>
            <a:spLocks/>
          </p:cNvSpPr>
          <p:nvPr/>
        </p:nvSpPr>
        <p:spPr bwMode="auto">
          <a:xfrm>
            <a:off x="2809875" y="2678113"/>
            <a:ext cx="946150" cy="879475"/>
          </a:xfrm>
          <a:custGeom>
            <a:avLst/>
            <a:gdLst>
              <a:gd name="T0" fmla="*/ 0 w 670"/>
              <a:gd name="T1" fmla="*/ 2147483647 h 554"/>
              <a:gd name="T2" fmla="*/ 2147483647 w 670"/>
              <a:gd name="T3" fmla="*/ 2147483647 h 554"/>
              <a:gd name="T4" fmla="*/ 2147483647 w 670"/>
              <a:gd name="T5" fmla="*/ 2147483647 h 554"/>
              <a:gd name="T6" fmla="*/ 2147483647 w 670"/>
              <a:gd name="T7" fmla="*/ 0 h 554"/>
              <a:gd name="T8" fmla="*/ 2147483647 w 670"/>
              <a:gd name="T9" fmla="*/ 2147483647 h 554"/>
              <a:gd name="T10" fmla="*/ 2147483647 w 670"/>
              <a:gd name="T11" fmla="*/ 2147483647 h 554"/>
              <a:gd name="T12" fmla="*/ 2147483647 w 670"/>
              <a:gd name="T13" fmla="*/ 2147483647 h 554"/>
              <a:gd name="T14" fmla="*/ 2147483647 w 670"/>
              <a:gd name="T15" fmla="*/ 2147483647 h 554"/>
              <a:gd name="T16" fmla="*/ 2147483647 w 670"/>
              <a:gd name="T17" fmla="*/ 2147483647 h 554"/>
              <a:gd name="T18" fmla="*/ 0 w 670"/>
              <a:gd name="T19" fmla="*/ 2147483647 h 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0"/>
              <a:gd name="T31" fmla="*/ 0 h 554"/>
              <a:gd name="T32" fmla="*/ 670 w 670"/>
              <a:gd name="T33" fmla="*/ 554 h 5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0" h="554">
                <a:moveTo>
                  <a:pt x="0" y="475"/>
                </a:moveTo>
                <a:lnTo>
                  <a:pt x="19" y="355"/>
                </a:lnTo>
                <a:lnTo>
                  <a:pt x="68" y="59"/>
                </a:lnTo>
                <a:lnTo>
                  <a:pt x="79" y="0"/>
                </a:lnTo>
                <a:lnTo>
                  <a:pt x="342" y="39"/>
                </a:lnTo>
                <a:lnTo>
                  <a:pt x="669" y="73"/>
                </a:lnTo>
                <a:lnTo>
                  <a:pt x="646" y="313"/>
                </a:lnTo>
                <a:lnTo>
                  <a:pt x="624" y="553"/>
                </a:lnTo>
                <a:lnTo>
                  <a:pt x="178" y="502"/>
                </a:lnTo>
                <a:lnTo>
                  <a:pt x="0" y="47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4" name="Rectangle 66"/>
          <p:cNvSpPr>
            <a:spLocks noChangeArrowheads="1"/>
          </p:cNvSpPr>
          <p:nvPr/>
        </p:nvSpPr>
        <p:spPr bwMode="auto">
          <a:xfrm>
            <a:off x="2305050" y="4503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49</a:t>
            </a:r>
          </a:p>
        </p:txBody>
      </p:sp>
      <p:sp>
        <p:nvSpPr>
          <p:cNvPr id="79935" name="Rectangle 67"/>
          <p:cNvSpPr>
            <a:spLocks noChangeArrowheads="1"/>
          </p:cNvSpPr>
          <p:nvPr/>
        </p:nvSpPr>
        <p:spPr bwMode="auto">
          <a:xfrm>
            <a:off x="2995613" y="28654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24</a:t>
            </a:r>
          </a:p>
        </p:txBody>
      </p:sp>
      <p:sp>
        <p:nvSpPr>
          <p:cNvPr id="79936" name="Rectangle 68"/>
          <p:cNvSpPr>
            <a:spLocks noChangeArrowheads="1"/>
          </p:cNvSpPr>
          <p:nvPr/>
        </p:nvSpPr>
        <p:spPr bwMode="auto">
          <a:xfrm>
            <a:off x="2435225" y="35814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36</a:t>
            </a:r>
          </a:p>
        </p:txBody>
      </p:sp>
      <p:sp>
        <p:nvSpPr>
          <p:cNvPr id="79937" name="Rectangle 69"/>
          <p:cNvSpPr>
            <a:spLocks noChangeArrowheads="1"/>
          </p:cNvSpPr>
          <p:nvPr/>
        </p:nvSpPr>
        <p:spPr bwMode="auto">
          <a:xfrm>
            <a:off x="1341438" y="37623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45</a:t>
            </a:r>
          </a:p>
        </p:txBody>
      </p:sp>
      <p:sp>
        <p:nvSpPr>
          <p:cNvPr id="79938" name="Rectangle 70"/>
          <p:cNvSpPr>
            <a:spLocks noChangeArrowheads="1"/>
          </p:cNvSpPr>
          <p:nvPr/>
        </p:nvSpPr>
        <p:spPr bwMode="auto">
          <a:xfrm>
            <a:off x="4997450" y="5151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4</a:t>
            </a:r>
          </a:p>
        </p:txBody>
      </p:sp>
      <p:sp>
        <p:nvSpPr>
          <p:cNvPr id="79939" name="Rectangle 71"/>
          <p:cNvSpPr>
            <a:spLocks noChangeArrowheads="1"/>
          </p:cNvSpPr>
          <p:nvPr/>
        </p:nvSpPr>
        <p:spPr bwMode="auto">
          <a:xfrm>
            <a:off x="3267075" y="37036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30</a:t>
            </a:r>
          </a:p>
        </p:txBody>
      </p:sp>
      <p:sp>
        <p:nvSpPr>
          <p:cNvPr id="79940" name="Rectangle 73"/>
          <p:cNvSpPr>
            <a:spLocks noChangeArrowheads="1"/>
          </p:cNvSpPr>
          <p:nvPr/>
        </p:nvSpPr>
        <p:spPr bwMode="auto">
          <a:xfrm>
            <a:off x="4083050" y="5151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8</a:t>
            </a:r>
          </a:p>
        </p:txBody>
      </p:sp>
      <p:sp>
        <p:nvSpPr>
          <p:cNvPr id="79941" name="Rectangle 77"/>
          <p:cNvSpPr>
            <a:spLocks noChangeArrowheads="1"/>
          </p:cNvSpPr>
          <p:nvPr/>
        </p:nvSpPr>
        <p:spPr bwMode="auto">
          <a:xfrm>
            <a:off x="3063875" y="45545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25</a:t>
            </a:r>
          </a:p>
        </p:txBody>
      </p:sp>
      <p:sp>
        <p:nvSpPr>
          <p:cNvPr id="79942" name="Rectangle 78"/>
          <p:cNvSpPr>
            <a:spLocks noChangeArrowheads="1"/>
          </p:cNvSpPr>
          <p:nvPr/>
        </p:nvSpPr>
        <p:spPr bwMode="auto">
          <a:xfrm>
            <a:off x="1506538" y="23320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46</a:t>
            </a:r>
          </a:p>
        </p:txBody>
      </p:sp>
      <p:sp>
        <p:nvSpPr>
          <p:cNvPr id="79943" name="Rectangle 80"/>
          <p:cNvSpPr>
            <a:spLocks noChangeArrowheads="1"/>
          </p:cNvSpPr>
          <p:nvPr/>
        </p:nvSpPr>
        <p:spPr bwMode="auto">
          <a:xfrm>
            <a:off x="1847850" y="33226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50</a:t>
            </a:r>
          </a:p>
        </p:txBody>
      </p:sp>
      <p:sp>
        <p:nvSpPr>
          <p:cNvPr id="79944" name="Rectangle 72"/>
          <p:cNvSpPr>
            <a:spLocks noChangeArrowheads="1"/>
          </p:cNvSpPr>
          <p:nvPr/>
        </p:nvSpPr>
        <p:spPr bwMode="auto">
          <a:xfrm>
            <a:off x="2228850" y="26368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44</a:t>
            </a:r>
          </a:p>
        </p:txBody>
      </p:sp>
      <p:sp>
        <p:nvSpPr>
          <p:cNvPr id="79945" name="Rectangle 71"/>
          <p:cNvSpPr>
            <a:spLocks noChangeArrowheads="1"/>
          </p:cNvSpPr>
          <p:nvPr/>
        </p:nvSpPr>
        <p:spPr bwMode="auto">
          <a:xfrm>
            <a:off x="4006850" y="2103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1</a:t>
            </a:r>
          </a:p>
        </p:txBody>
      </p:sp>
      <p:sp>
        <p:nvSpPr>
          <p:cNvPr id="79946" name="Rectangle 71"/>
          <p:cNvSpPr>
            <a:spLocks noChangeArrowheads="1"/>
          </p:cNvSpPr>
          <p:nvPr/>
        </p:nvSpPr>
        <p:spPr bwMode="auto">
          <a:xfrm>
            <a:off x="4114800" y="274320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3</a:t>
            </a:r>
          </a:p>
        </p:txBody>
      </p:sp>
      <p:sp>
        <p:nvSpPr>
          <p:cNvPr id="79947" name="Rectangle 81"/>
          <p:cNvSpPr>
            <a:spLocks noChangeArrowheads="1"/>
          </p:cNvSpPr>
          <p:nvPr/>
        </p:nvSpPr>
        <p:spPr bwMode="auto">
          <a:xfrm>
            <a:off x="0" y="1003300"/>
            <a:ext cx="1287463" cy="66516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800" b="1">
              <a:solidFill>
                <a:srgbClr val="FFFF0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79948" name="Rectangle 82"/>
          <p:cNvSpPr>
            <a:spLocks noChangeArrowheads="1"/>
          </p:cNvSpPr>
          <p:nvPr/>
        </p:nvSpPr>
        <p:spPr bwMode="auto">
          <a:xfrm>
            <a:off x="-77788" y="1143000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 MT"/>
                <a:cs typeface="Arial" pitchFamily="34" charset="0"/>
              </a:rPr>
              <a:t>Alaska </a:t>
            </a:r>
            <a:r>
              <a:rPr lang="en-US" sz="2000" b="1">
                <a:solidFill>
                  <a:srgbClr val="00FF00"/>
                </a:solidFill>
                <a:latin typeface="Arial MT"/>
                <a:cs typeface="Arial" pitchFamily="34" charset="0"/>
              </a:rPr>
              <a:t>2</a:t>
            </a:r>
          </a:p>
        </p:txBody>
      </p:sp>
      <p:sp>
        <p:nvSpPr>
          <p:cNvPr id="79949" name="Rectangle 77"/>
          <p:cNvSpPr>
            <a:spLocks noChangeArrowheads="1"/>
          </p:cNvSpPr>
          <p:nvPr/>
        </p:nvSpPr>
        <p:spPr bwMode="auto">
          <a:xfrm>
            <a:off x="2906713" y="2098675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20</a:t>
            </a:r>
          </a:p>
        </p:txBody>
      </p:sp>
      <p:sp>
        <p:nvSpPr>
          <p:cNvPr id="79950" name="Rectangle 67"/>
          <p:cNvSpPr>
            <a:spLocks noChangeArrowheads="1"/>
          </p:cNvSpPr>
          <p:nvPr/>
        </p:nvSpPr>
        <p:spPr bwMode="auto">
          <a:xfrm>
            <a:off x="1725613" y="177006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34</a:t>
            </a:r>
          </a:p>
        </p:txBody>
      </p:sp>
      <p:sp>
        <p:nvSpPr>
          <p:cNvPr id="79951" name="Rectangle 83"/>
          <p:cNvSpPr>
            <a:spLocks noChangeArrowheads="1"/>
          </p:cNvSpPr>
          <p:nvPr/>
        </p:nvSpPr>
        <p:spPr bwMode="auto">
          <a:xfrm>
            <a:off x="0" y="533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 MT"/>
              </a:rPr>
              <a:t>Job Growth 2009</a:t>
            </a:r>
          </a:p>
        </p:txBody>
      </p:sp>
      <p:sp>
        <p:nvSpPr>
          <p:cNvPr id="5240916" name="Rectangle 84"/>
          <p:cNvSpPr>
            <a:spLocks noChangeArrowheads="1"/>
          </p:cNvSpPr>
          <p:nvPr/>
        </p:nvSpPr>
        <p:spPr bwMode="auto">
          <a:xfrm>
            <a:off x="3733800" y="1143000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Source: US BLS</a:t>
            </a:r>
          </a:p>
        </p:txBody>
      </p:sp>
      <p:grpSp>
        <p:nvGrpSpPr>
          <p:cNvPr id="79953" name="Group 87"/>
          <p:cNvGrpSpPr>
            <a:grpSpLocks/>
          </p:cNvGrpSpPr>
          <p:nvPr/>
        </p:nvGrpSpPr>
        <p:grpSpPr bwMode="auto">
          <a:xfrm>
            <a:off x="284163" y="5133975"/>
            <a:ext cx="1760537" cy="1112838"/>
            <a:chOff x="179" y="3234"/>
            <a:chExt cx="1109" cy="701"/>
          </a:xfrm>
        </p:grpSpPr>
        <p:sp>
          <p:nvSpPr>
            <p:cNvPr id="79963" name="Oval 88"/>
            <p:cNvSpPr>
              <a:spLocks noChangeArrowheads="1"/>
            </p:cNvSpPr>
            <p:nvPr/>
          </p:nvSpPr>
          <p:spPr bwMode="auto">
            <a:xfrm>
              <a:off x="179" y="3260"/>
              <a:ext cx="202" cy="153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64" name="Text Box 89"/>
            <p:cNvSpPr txBox="1">
              <a:spLocks noChangeArrowheads="1"/>
            </p:cNvSpPr>
            <p:nvPr/>
          </p:nvSpPr>
          <p:spPr bwMode="auto">
            <a:xfrm>
              <a:off x="389" y="3234"/>
              <a:ext cx="8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Jobs growing</a:t>
              </a:r>
            </a:p>
          </p:txBody>
        </p:sp>
        <p:sp>
          <p:nvSpPr>
            <p:cNvPr id="79965" name="Text Box 90"/>
            <p:cNvSpPr txBox="1">
              <a:spLocks noChangeArrowheads="1"/>
            </p:cNvSpPr>
            <p:nvPr/>
          </p:nvSpPr>
          <p:spPr bwMode="auto">
            <a:xfrm>
              <a:off x="363" y="3723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Jobs declining</a:t>
              </a:r>
            </a:p>
          </p:txBody>
        </p:sp>
        <p:sp>
          <p:nvSpPr>
            <p:cNvPr id="79966" name="Text Box 91"/>
            <p:cNvSpPr txBox="1">
              <a:spLocks noChangeArrowheads="1"/>
            </p:cNvSpPr>
            <p:nvPr/>
          </p:nvSpPr>
          <p:spPr bwMode="auto">
            <a:xfrm>
              <a:off x="404" y="3480"/>
              <a:ext cx="5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Top 10</a:t>
              </a:r>
            </a:p>
          </p:txBody>
        </p:sp>
        <p:sp>
          <p:nvSpPr>
            <p:cNvPr id="79967" name="Oval 92"/>
            <p:cNvSpPr>
              <a:spLocks noChangeArrowheads="1"/>
            </p:cNvSpPr>
            <p:nvPr/>
          </p:nvSpPr>
          <p:spPr bwMode="auto">
            <a:xfrm>
              <a:off x="182" y="3497"/>
              <a:ext cx="202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68" name="Oval 93"/>
            <p:cNvSpPr>
              <a:spLocks noChangeArrowheads="1"/>
            </p:cNvSpPr>
            <p:nvPr/>
          </p:nvSpPr>
          <p:spPr bwMode="auto">
            <a:xfrm>
              <a:off x="187" y="3751"/>
              <a:ext cx="202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954" name="Group 94"/>
          <p:cNvGrpSpPr>
            <a:grpSpLocks/>
          </p:cNvGrpSpPr>
          <p:nvPr/>
        </p:nvGrpSpPr>
        <p:grpSpPr bwMode="auto">
          <a:xfrm>
            <a:off x="182563" y="4454525"/>
            <a:ext cx="1319212" cy="396875"/>
            <a:chOff x="115" y="2806"/>
            <a:chExt cx="831" cy="250"/>
          </a:xfrm>
        </p:grpSpPr>
        <p:sp>
          <p:nvSpPr>
            <p:cNvPr id="79961" name="Rectangle 81"/>
            <p:cNvSpPr>
              <a:spLocks noChangeArrowheads="1"/>
            </p:cNvSpPr>
            <p:nvPr/>
          </p:nvSpPr>
          <p:spPr bwMode="auto">
            <a:xfrm>
              <a:off x="135" y="2807"/>
              <a:ext cx="811" cy="240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800" b="1">
                <a:solidFill>
                  <a:srgbClr val="FFFF00"/>
                </a:solidFill>
                <a:latin typeface="Arial MT"/>
                <a:cs typeface="Arial" pitchFamily="34" charset="0"/>
              </a:endParaRPr>
            </a:p>
          </p:txBody>
        </p:sp>
        <p:sp>
          <p:nvSpPr>
            <p:cNvPr id="79962" name="Rectangle 82"/>
            <p:cNvSpPr>
              <a:spLocks noChangeArrowheads="1"/>
            </p:cNvSpPr>
            <p:nvPr/>
          </p:nvSpPr>
          <p:spPr bwMode="auto">
            <a:xfrm>
              <a:off x="115" y="2806"/>
              <a:ext cx="6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MT"/>
                  <a:cs typeface="Arial" pitchFamily="34" charset="0"/>
                </a:rPr>
                <a:t>Hawaii</a:t>
              </a:r>
            </a:p>
          </p:txBody>
        </p:sp>
      </p:grpSp>
      <p:sp>
        <p:nvSpPr>
          <p:cNvPr id="79955" name="Rectangle 71"/>
          <p:cNvSpPr>
            <a:spLocks noChangeArrowheads="1"/>
          </p:cNvSpPr>
          <p:nvPr/>
        </p:nvSpPr>
        <p:spPr bwMode="auto">
          <a:xfrm>
            <a:off x="6535738" y="367347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6</a:t>
            </a:r>
          </a:p>
        </p:txBody>
      </p:sp>
      <p:sp>
        <p:nvSpPr>
          <p:cNvPr id="79956" name="Rectangle 71"/>
          <p:cNvSpPr>
            <a:spLocks noChangeArrowheads="1"/>
          </p:cNvSpPr>
          <p:nvPr/>
        </p:nvSpPr>
        <p:spPr bwMode="auto">
          <a:xfrm>
            <a:off x="7081838" y="269240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7</a:t>
            </a:r>
          </a:p>
        </p:txBody>
      </p:sp>
      <p:sp>
        <p:nvSpPr>
          <p:cNvPr id="79957" name="Rectangle 71"/>
          <p:cNvSpPr>
            <a:spLocks noChangeArrowheads="1"/>
          </p:cNvSpPr>
          <p:nvPr/>
        </p:nvSpPr>
        <p:spPr bwMode="auto">
          <a:xfrm>
            <a:off x="7500938" y="3386138"/>
            <a:ext cx="3571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9</a:t>
            </a:r>
          </a:p>
        </p:txBody>
      </p:sp>
      <p:cxnSp>
        <p:nvCxnSpPr>
          <p:cNvPr id="79958" name="Straight Connector 2"/>
          <p:cNvCxnSpPr>
            <a:cxnSpLocks noChangeShapeType="1"/>
          </p:cNvCxnSpPr>
          <p:nvPr/>
        </p:nvCxnSpPr>
        <p:spPr bwMode="auto">
          <a:xfrm flipH="1">
            <a:off x="7261225" y="3581400"/>
            <a:ext cx="322263" cy="122238"/>
          </a:xfrm>
          <a:prstGeom prst="lin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59" name="Rectangle 71"/>
          <p:cNvSpPr>
            <a:spLocks noChangeArrowheads="1"/>
          </p:cNvSpPr>
          <p:nvPr/>
        </p:nvSpPr>
        <p:spPr bwMode="auto">
          <a:xfrm>
            <a:off x="4910138" y="318928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MT"/>
                <a:cs typeface="Arial" pitchFamily="34" charset="0"/>
              </a:rPr>
              <a:t>10</a:t>
            </a:r>
          </a:p>
        </p:txBody>
      </p:sp>
      <p:sp>
        <p:nvSpPr>
          <p:cNvPr id="79960" name="Oval 77"/>
          <p:cNvSpPr>
            <a:spLocks noChangeArrowheads="1"/>
          </p:cNvSpPr>
          <p:nvPr/>
        </p:nvSpPr>
        <p:spPr bwMode="auto">
          <a:xfrm>
            <a:off x="2097088" y="4311650"/>
            <a:ext cx="896937" cy="884238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>
            <a:off x="2305050" y="3167063"/>
            <a:ext cx="758825" cy="1069975"/>
          </a:xfrm>
          <a:custGeom>
            <a:avLst/>
            <a:gdLst>
              <a:gd name="T0" fmla="*/ 0 w 538"/>
              <a:gd name="T1" fmla="*/ 2147483647 h 674"/>
              <a:gd name="T2" fmla="*/ 2147483647 w 538"/>
              <a:gd name="T3" fmla="*/ 0 h 674"/>
              <a:gd name="T4" fmla="*/ 2147483647 w 538"/>
              <a:gd name="T5" fmla="*/ 2147483647 h 674"/>
              <a:gd name="T6" fmla="*/ 2147483647 w 538"/>
              <a:gd name="T7" fmla="*/ 2147483647 h 674"/>
              <a:gd name="T8" fmla="*/ 2147483647 w 538"/>
              <a:gd name="T9" fmla="*/ 2147483647 h 674"/>
              <a:gd name="T10" fmla="*/ 2147483647 w 538"/>
              <a:gd name="T11" fmla="*/ 2147483647 h 674"/>
              <a:gd name="T12" fmla="*/ 0 w 538"/>
              <a:gd name="T13" fmla="*/ 2147483647 h 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8"/>
              <a:gd name="T22" fmla="*/ 0 h 674"/>
              <a:gd name="T23" fmla="*/ 538 w 538"/>
              <a:gd name="T24" fmla="*/ 674 h 6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8" h="674">
                <a:moveTo>
                  <a:pt x="0" y="593"/>
                </a:moveTo>
                <a:lnTo>
                  <a:pt x="117" y="0"/>
                </a:lnTo>
                <a:lnTo>
                  <a:pt x="378" y="47"/>
                </a:lnTo>
                <a:lnTo>
                  <a:pt x="358" y="167"/>
                </a:lnTo>
                <a:lnTo>
                  <a:pt x="537" y="194"/>
                </a:lnTo>
                <a:lnTo>
                  <a:pt x="469" y="673"/>
                </a:lnTo>
                <a:lnTo>
                  <a:pt x="0" y="59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99" name="Freeform 3"/>
          <p:cNvSpPr>
            <a:spLocks/>
          </p:cNvSpPr>
          <p:nvPr/>
        </p:nvSpPr>
        <p:spPr bwMode="auto">
          <a:xfrm>
            <a:off x="2443163" y="1811338"/>
            <a:ext cx="1374775" cy="984250"/>
          </a:xfrm>
          <a:custGeom>
            <a:avLst/>
            <a:gdLst>
              <a:gd name="T0" fmla="*/ 0 w 974"/>
              <a:gd name="T1" fmla="*/ 2147483647 h 620"/>
              <a:gd name="T2" fmla="*/ 2147483647 w 974"/>
              <a:gd name="T3" fmla="*/ 2147483647 h 620"/>
              <a:gd name="T4" fmla="*/ 2147483647 w 974"/>
              <a:gd name="T5" fmla="*/ 2147483647 h 620"/>
              <a:gd name="T6" fmla="*/ 2147483647 w 974"/>
              <a:gd name="T7" fmla="*/ 2147483647 h 620"/>
              <a:gd name="T8" fmla="*/ 2147483647 w 974"/>
              <a:gd name="T9" fmla="*/ 2147483647 h 620"/>
              <a:gd name="T10" fmla="*/ 2147483647 w 974"/>
              <a:gd name="T11" fmla="*/ 2147483647 h 620"/>
              <a:gd name="T12" fmla="*/ 2147483647 w 974"/>
              <a:gd name="T13" fmla="*/ 2147483647 h 620"/>
              <a:gd name="T14" fmla="*/ 2147483647 w 974"/>
              <a:gd name="T15" fmla="*/ 2147483647 h 620"/>
              <a:gd name="T16" fmla="*/ 2147483647 w 974"/>
              <a:gd name="T17" fmla="*/ 2147483647 h 620"/>
              <a:gd name="T18" fmla="*/ 2147483647 w 974"/>
              <a:gd name="T19" fmla="*/ 2147483647 h 620"/>
              <a:gd name="T20" fmla="*/ 2147483647 w 974"/>
              <a:gd name="T21" fmla="*/ 2147483647 h 620"/>
              <a:gd name="T22" fmla="*/ 2147483647 w 974"/>
              <a:gd name="T23" fmla="*/ 2147483647 h 620"/>
              <a:gd name="T24" fmla="*/ 2147483647 w 974"/>
              <a:gd name="T25" fmla="*/ 2147483647 h 620"/>
              <a:gd name="T26" fmla="*/ 2147483647 w 974"/>
              <a:gd name="T27" fmla="*/ 2147483647 h 620"/>
              <a:gd name="T28" fmla="*/ 2147483647 w 974"/>
              <a:gd name="T29" fmla="*/ 2147483647 h 620"/>
              <a:gd name="T30" fmla="*/ 2147483647 w 974"/>
              <a:gd name="T31" fmla="*/ 2147483647 h 620"/>
              <a:gd name="T32" fmla="*/ 2147483647 w 974"/>
              <a:gd name="T33" fmla="*/ 2147483647 h 620"/>
              <a:gd name="T34" fmla="*/ 2147483647 w 974"/>
              <a:gd name="T35" fmla="*/ 2147483647 h 620"/>
              <a:gd name="T36" fmla="*/ 2147483647 w 974"/>
              <a:gd name="T37" fmla="*/ 2147483647 h 620"/>
              <a:gd name="T38" fmla="*/ 2147483647 w 974"/>
              <a:gd name="T39" fmla="*/ 2147483647 h 620"/>
              <a:gd name="T40" fmla="*/ 2147483647 w 974"/>
              <a:gd name="T41" fmla="*/ 2147483647 h 620"/>
              <a:gd name="T42" fmla="*/ 2147483647 w 974"/>
              <a:gd name="T43" fmla="*/ 2147483647 h 620"/>
              <a:gd name="T44" fmla="*/ 2147483647 w 974"/>
              <a:gd name="T45" fmla="*/ 2147483647 h 620"/>
              <a:gd name="T46" fmla="*/ 2147483647 w 974"/>
              <a:gd name="T47" fmla="*/ 2147483647 h 620"/>
              <a:gd name="T48" fmla="*/ 2147483647 w 974"/>
              <a:gd name="T49" fmla="*/ 2147483647 h 620"/>
              <a:gd name="T50" fmla="*/ 2147483647 w 974"/>
              <a:gd name="T51" fmla="*/ 2147483647 h 620"/>
              <a:gd name="T52" fmla="*/ 2147483647 w 974"/>
              <a:gd name="T53" fmla="*/ 2147483647 h 620"/>
              <a:gd name="T54" fmla="*/ 2147483647 w 974"/>
              <a:gd name="T55" fmla="*/ 2147483647 h 620"/>
              <a:gd name="T56" fmla="*/ 2147483647 w 974"/>
              <a:gd name="T57" fmla="*/ 2147483647 h 620"/>
              <a:gd name="T58" fmla="*/ 2147483647 w 974"/>
              <a:gd name="T59" fmla="*/ 2147483647 h 620"/>
              <a:gd name="T60" fmla="*/ 2147483647 w 974"/>
              <a:gd name="T61" fmla="*/ 2147483647 h 620"/>
              <a:gd name="T62" fmla="*/ 2147483647 w 974"/>
              <a:gd name="T63" fmla="*/ 2147483647 h 620"/>
              <a:gd name="T64" fmla="*/ 2147483647 w 974"/>
              <a:gd name="T65" fmla="*/ 2147483647 h 620"/>
              <a:gd name="T66" fmla="*/ 2147483647 w 974"/>
              <a:gd name="T67" fmla="*/ 0 h 620"/>
              <a:gd name="T68" fmla="*/ 0 w 974"/>
              <a:gd name="T69" fmla="*/ 2147483647 h 6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74"/>
              <a:gd name="T106" fmla="*/ 0 h 620"/>
              <a:gd name="T107" fmla="*/ 974 w 974"/>
              <a:gd name="T108" fmla="*/ 620 h 6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74" h="620">
                <a:moveTo>
                  <a:pt x="0" y="116"/>
                </a:moveTo>
                <a:lnTo>
                  <a:pt x="17" y="156"/>
                </a:lnTo>
                <a:lnTo>
                  <a:pt x="18" y="183"/>
                </a:lnTo>
                <a:lnTo>
                  <a:pt x="9" y="187"/>
                </a:lnTo>
                <a:lnTo>
                  <a:pt x="38" y="215"/>
                </a:lnTo>
                <a:lnTo>
                  <a:pt x="69" y="288"/>
                </a:lnTo>
                <a:lnTo>
                  <a:pt x="79" y="285"/>
                </a:lnTo>
                <a:lnTo>
                  <a:pt x="80" y="296"/>
                </a:lnTo>
                <a:lnTo>
                  <a:pt x="94" y="300"/>
                </a:lnTo>
                <a:lnTo>
                  <a:pt x="105" y="302"/>
                </a:lnTo>
                <a:lnTo>
                  <a:pt x="79" y="355"/>
                </a:lnTo>
                <a:lnTo>
                  <a:pt x="82" y="391"/>
                </a:lnTo>
                <a:lnTo>
                  <a:pt x="62" y="425"/>
                </a:lnTo>
                <a:lnTo>
                  <a:pt x="76" y="441"/>
                </a:lnTo>
                <a:lnTo>
                  <a:pt x="114" y="419"/>
                </a:lnTo>
                <a:lnTo>
                  <a:pt x="143" y="536"/>
                </a:lnTo>
                <a:lnTo>
                  <a:pt x="160" y="541"/>
                </a:lnTo>
                <a:lnTo>
                  <a:pt x="164" y="577"/>
                </a:lnTo>
                <a:lnTo>
                  <a:pt x="178" y="592"/>
                </a:lnTo>
                <a:lnTo>
                  <a:pt x="190" y="578"/>
                </a:lnTo>
                <a:lnTo>
                  <a:pt x="215" y="590"/>
                </a:lnTo>
                <a:lnTo>
                  <a:pt x="231" y="577"/>
                </a:lnTo>
                <a:lnTo>
                  <a:pt x="284" y="589"/>
                </a:lnTo>
                <a:lnTo>
                  <a:pt x="296" y="591"/>
                </a:lnTo>
                <a:lnTo>
                  <a:pt x="308" y="568"/>
                </a:lnTo>
                <a:lnTo>
                  <a:pt x="329" y="605"/>
                </a:lnTo>
                <a:lnTo>
                  <a:pt x="340" y="546"/>
                </a:lnTo>
                <a:lnTo>
                  <a:pt x="603" y="585"/>
                </a:lnTo>
                <a:lnTo>
                  <a:pt x="930" y="619"/>
                </a:lnTo>
                <a:lnTo>
                  <a:pt x="940" y="507"/>
                </a:lnTo>
                <a:lnTo>
                  <a:pt x="973" y="144"/>
                </a:lnTo>
                <a:lnTo>
                  <a:pt x="542" y="94"/>
                </a:lnTo>
                <a:lnTo>
                  <a:pt x="327" y="58"/>
                </a:lnTo>
                <a:lnTo>
                  <a:pt x="26" y="0"/>
                </a:lnTo>
                <a:lnTo>
                  <a:pt x="0" y="116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1239838" y="2049463"/>
            <a:ext cx="1071562" cy="1030287"/>
          </a:xfrm>
          <a:custGeom>
            <a:avLst/>
            <a:gdLst>
              <a:gd name="T0" fmla="*/ 0 w 759"/>
              <a:gd name="T1" fmla="*/ 2147483647 h 649"/>
              <a:gd name="T2" fmla="*/ 2147483647 w 759"/>
              <a:gd name="T3" fmla="*/ 2147483647 h 649"/>
              <a:gd name="T4" fmla="*/ 2147483647 w 759"/>
              <a:gd name="T5" fmla="*/ 2147483647 h 649"/>
              <a:gd name="T6" fmla="*/ 2147483647 w 759"/>
              <a:gd name="T7" fmla="*/ 0 h 649"/>
              <a:gd name="T8" fmla="*/ 2147483647 w 759"/>
              <a:gd name="T9" fmla="*/ 2147483647 h 649"/>
              <a:gd name="T10" fmla="*/ 2147483647 w 759"/>
              <a:gd name="T11" fmla="*/ 2147483647 h 649"/>
              <a:gd name="T12" fmla="*/ 2147483647 w 759"/>
              <a:gd name="T13" fmla="*/ 2147483647 h 649"/>
              <a:gd name="T14" fmla="*/ 2147483647 w 759"/>
              <a:gd name="T15" fmla="*/ 2147483647 h 649"/>
              <a:gd name="T16" fmla="*/ 2147483647 w 759"/>
              <a:gd name="T17" fmla="*/ 2147483647 h 649"/>
              <a:gd name="T18" fmla="*/ 2147483647 w 759"/>
              <a:gd name="T19" fmla="*/ 2147483647 h 649"/>
              <a:gd name="T20" fmla="*/ 2147483647 w 759"/>
              <a:gd name="T21" fmla="*/ 2147483647 h 649"/>
              <a:gd name="T22" fmla="*/ 2147483647 w 759"/>
              <a:gd name="T23" fmla="*/ 2147483647 h 649"/>
              <a:gd name="T24" fmla="*/ 2147483647 w 759"/>
              <a:gd name="T25" fmla="*/ 2147483647 h 649"/>
              <a:gd name="T26" fmla="*/ 2147483647 w 759"/>
              <a:gd name="T27" fmla="*/ 2147483647 h 649"/>
              <a:gd name="T28" fmla="*/ 2147483647 w 759"/>
              <a:gd name="T29" fmla="*/ 2147483647 h 649"/>
              <a:gd name="T30" fmla="*/ 2147483647 w 759"/>
              <a:gd name="T31" fmla="*/ 2147483647 h 649"/>
              <a:gd name="T32" fmla="*/ 2147483647 w 759"/>
              <a:gd name="T33" fmla="*/ 2147483647 h 649"/>
              <a:gd name="T34" fmla="*/ 2147483647 w 759"/>
              <a:gd name="T35" fmla="*/ 2147483647 h 649"/>
              <a:gd name="T36" fmla="*/ 2147483647 w 759"/>
              <a:gd name="T37" fmla="*/ 2147483647 h 649"/>
              <a:gd name="T38" fmla="*/ 2147483647 w 759"/>
              <a:gd name="T39" fmla="*/ 2147483647 h 649"/>
              <a:gd name="T40" fmla="*/ 2147483647 w 759"/>
              <a:gd name="T41" fmla="*/ 2147483647 h 649"/>
              <a:gd name="T42" fmla="*/ 2147483647 w 759"/>
              <a:gd name="T43" fmla="*/ 2147483647 h 649"/>
              <a:gd name="T44" fmla="*/ 2147483647 w 759"/>
              <a:gd name="T45" fmla="*/ 2147483647 h 649"/>
              <a:gd name="T46" fmla="*/ 2147483647 w 759"/>
              <a:gd name="T47" fmla="*/ 2147483647 h 649"/>
              <a:gd name="T48" fmla="*/ 2147483647 w 759"/>
              <a:gd name="T49" fmla="*/ 2147483647 h 649"/>
              <a:gd name="T50" fmla="*/ 0 w 759"/>
              <a:gd name="T51" fmla="*/ 2147483647 h 6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9"/>
              <a:gd name="T79" fmla="*/ 0 h 649"/>
              <a:gd name="T80" fmla="*/ 759 w 759"/>
              <a:gd name="T81" fmla="*/ 649 h 6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9" h="649">
                <a:moveTo>
                  <a:pt x="0" y="483"/>
                </a:moveTo>
                <a:lnTo>
                  <a:pt x="12" y="366"/>
                </a:lnTo>
                <a:lnTo>
                  <a:pt x="71" y="271"/>
                </a:lnTo>
                <a:lnTo>
                  <a:pt x="164" y="0"/>
                </a:lnTo>
                <a:lnTo>
                  <a:pt x="212" y="16"/>
                </a:lnTo>
                <a:lnTo>
                  <a:pt x="214" y="28"/>
                </a:lnTo>
                <a:lnTo>
                  <a:pt x="226" y="29"/>
                </a:lnTo>
                <a:lnTo>
                  <a:pt x="250" y="75"/>
                </a:lnTo>
                <a:lnTo>
                  <a:pt x="245" y="92"/>
                </a:lnTo>
                <a:lnTo>
                  <a:pt x="283" y="122"/>
                </a:lnTo>
                <a:lnTo>
                  <a:pt x="347" y="120"/>
                </a:lnTo>
                <a:lnTo>
                  <a:pt x="395" y="141"/>
                </a:lnTo>
                <a:lnTo>
                  <a:pt x="418" y="137"/>
                </a:lnTo>
                <a:lnTo>
                  <a:pt x="564" y="141"/>
                </a:lnTo>
                <a:lnTo>
                  <a:pt x="730" y="181"/>
                </a:lnTo>
                <a:lnTo>
                  <a:pt x="738" y="201"/>
                </a:lnTo>
                <a:lnTo>
                  <a:pt x="758" y="231"/>
                </a:lnTo>
                <a:lnTo>
                  <a:pt x="732" y="271"/>
                </a:lnTo>
                <a:lnTo>
                  <a:pt x="702" y="317"/>
                </a:lnTo>
                <a:lnTo>
                  <a:pt x="667" y="351"/>
                </a:lnTo>
                <a:lnTo>
                  <a:pt x="662" y="374"/>
                </a:lnTo>
                <a:lnTo>
                  <a:pt x="681" y="399"/>
                </a:lnTo>
                <a:lnTo>
                  <a:pt x="658" y="451"/>
                </a:lnTo>
                <a:lnTo>
                  <a:pt x="613" y="648"/>
                </a:lnTo>
                <a:lnTo>
                  <a:pt x="356" y="583"/>
                </a:lnTo>
                <a:lnTo>
                  <a:pt x="0" y="48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5788025" y="4686300"/>
            <a:ext cx="511175" cy="938213"/>
          </a:xfrm>
          <a:custGeom>
            <a:avLst/>
            <a:gdLst>
              <a:gd name="T0" fmla="*/ 0 w 362"/>
              <a:gd name="T1" fmla="*/ 2147483647 h 591"/>
              <a:gd name="T2" fmla="*/ 2147483647 w 362"/>
              <a:gd name="T3" fmla="*/ 2147483647 h 591"/>
              <a:gd name="T4" fmla="*/ 0 w 362"/>
              <a:gd name="T5" fmla="*/ 2147483647 h 591"/>
              <a:gd name="T6" fmla="*/ 2147483647 w 362"/>
              <a:gd name="T7" fmla="*/ 2147483647 h 591"/>
              <a:gd name="T8" fmla="*/ 2147483647 w 362"/>
              <a:gd name="T9" fmla="*/ 2147483647 h 591"/>
              <a:gd name="T10" fmla="*/ 2147483647 w 362"/>
              <a:gd name="T11" fmla="*/ 2147483647 h 591"/>
              <a:gd name="T12" fmla="*/ 2147483647 w 362"/>
              <a:gd name="T13" fmla="*/ 2147483647 h 591"/>
              <a:gd name="T14" fmla="*/ 2147483647 w 362"/>
              <a:gd name="T15" fmla="*/ 2147483647 h 591"/>
              <a:gd name="T16" fmla="*/ 2147483647 w 362"/>
              <a:gd name="T17" fmla="*/ 2147483647 h 591"/>
              <a:gd name="T18" fmla="*/ 2147483647 w 362"/>
              <a:gd name="T19" fmla="*/ 2147483647 h 591"/>
              <a:gd name="T20" fmla="*/ 2147483647 w 362"/>
              <a:gd name="T21" fmla="*/ 2147483647 h 591"/>
              <a:gd name="T22" fmla="*/ 2147483647 w 362"/>
              <a:gd name="T23" fmla="*/ 2147483647 h 591"/>
              <a:gd name="T24" fmla="*/ 2147483647 w 362"/>
              <a:gd name="T25" fmla="*/ 2147483647 h 591"/>
              <a:gd name="T26" fmla="*/ 2147483647 w 362"/>
              <a:gd name="T27" fmla="*/ 2147483647 h 591"/>
              <a:gd name="T28" fmla="*/ 2147483647 w 362"/>
              <a:gd name="T29" fmla="*/ 2147483647 h 591"/>
              <a:gd name="T30" fmla="*/ 2147483647 w 362"/>
              <a:gd name="T31" fmla="*/ 2147483647 h 591"/>
              <a:gd name="T32" fmla="*/ 2147483647 w 362"/>
              <a:gd name="T33" fmla="*/ 2147483647 h 591"/>
              <a:gd name="T34" fmla="*/ 2147483647 w 362"/>
              <a:gd name="T35" fmla="*/ 2147483647 h 591"/>
              <a:gd name="T36" fmla="*/ 2147483647 w 362"/>
              <a:gd name="T37" fmla="*/ 2147483647 h 591"/>
              <a:gd name="T38" fmla="*/ 2147483647 w 362"/>
              <a:gd name="T39" fmla="*/ 2147483647 h 591"/>
              <a:gd name="T40" fmla="*/ 2147483647 w 362"/>
              <a:gd name="T41" fmla="*/ 2147483647 h 591"/>
              <a:gd name="T42" fmla="*/ 2147483647 w 362"/>
              <a:gd name="T43" fmla="*/ 2147483647 h 591"/>
              <a:gd name="T44" fmla="*/ 2147483647 w 362"/>
              <a:gd name="T45" fmla="*/ 0 h 591"/>
              <a:gd name="T46" fmla="*/ 0 w 362"/>
              <a:gd name="T47" fmla="*/ 2147483647 h 59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591"/>
              <a:gd name="T74" fmla="*/ 362 w 362"/>
              <a:gd name="T75" fmla="*/ 591 h 59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591">
                <a:moveTo>
                  <a:pt x="0" y="22"/>
                </a:moveTo>
                <a:lnTo>
                  <a:pt x="7" y="33"/>
                </a:lnTo>
                <a:lnTo>
                  <a:pt x="0" y="397"/>
                </a:lnTo>
                <a:lnTo>
                  <a:pt x="21" y="573"/>
                </a:lnTo>
                <a:lnTo>
                  <a:pt x="47" y="579"/>
                </a:lnTo>
                <a:lnTo>
                  <a:pt x="57" y="525"/>
                </a:lnTo>
                <a:lnTo>
                  <a:pt x="66" y="538"/>
                </a:lnTo>
                <a:lnTo>
                  <a:pt x="68" y="566"/>
                </a:lnTo>
                <a:lnTo>
                  <a:pt x="83" y="578"/>
                </a:lnTo>
                <a:lnTo>
                  <a:pt x="62" y="590"/>
                </a:lnTo>
                <a:lnTo>
                  <a:pt x="113" y="577"/>
                </a:lnTo>
                <a:lnTo>
                  <a:pt x="122" y="560"/>
                </a:lnTo>
                <a:lnTo>
                  <a:pt x="115" y="551"/>
                </a:lnTo>
                <a:lnTo>
                  <a:pt x="120" y="536"/>
                </a:lnTo>
                <a:lnTo>
                  <a:pt x="94" y="513"/>
                </a:lnTo>
                <a:lnTo>
                  <a:pt x="96" y="495"/>
                </a:lnTo>
                <a:lnTo>
                  <a:pt x="361" y="471"/>
                </a:lnTo>
                <a:lnTo>
                  <a:pt x="338" y="377"/>
                </a:lnTo>
                <a:lnTo>
                  <a:pt x="342" y="344"/>
                </a:lnTo>
                <a:lnTo>
                  <a:pt x="352" y="322"/>
                </a:lnTo>
                <a:lnTo>
                  <a:pt x="344" y="291"/>
                </a:lnTo>
                <a:lnTo>
                  <a:pt x="318" y="250"/>
                </a:lnTo>
                <a:lnTo>
                  <a:pt x="250" y="0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4899025" y="4451350"/>
            <a:ext cx="676275" cy="687388"/>
          </a:xfrm>
          <a:custGeom>
            <a:avLst/>
            <a:gdLst>
              <a:gd name="T0" fmla="*/ 0 w 480"/>
              <a:gd name="T1" fmla="*/ 2147483647 h 433"/>
              <a:gd name="T2" fmla="*/ 2147483647 w 480"/>
              <a:gd name="T3" fmla="*/ 2147483647 h 433"/>
              <a:gd name="T4" fmla="*/ 2147483647 w 480"/>
              <a:gd name="T5" fmla="*/ 2147483647 h 433"/>
              <a:gd name="T6" fmla="*/ 2147483647 w 480"/>
              <a:gd name="T7" fmla="*/ 2147483647 h 433"/>
              <a:gd name="T8" fmla="*/ 2147483647 w 480"/>
              <a:gd name="T9" fmla="*/ 2147483647 h 433"/>
              <a:gd name="T10" fmla="*/ 2147483647 w 480"/>
              <a:gd name="T11" fmla="*/ 2147483647 h 433"/>
              <a:gd name="T12" fmla="*/ 2147483647 w 480"/>
              <a:gd name="T13" fmla="*/ 2147483647 h 433"/>
              <a:gd name="T14" fmla="*/ 2147483647 w 480"/>
              <a:gd name="T15" fmla="*/ 2147483647 h 433"/>
              <a:gd name="T16" fmla="*/ 2147483647 w 480"/>
              <a:gd name="T17" fmla="*/ 2147483647 h 433"/>
              <a:gd name="T18" fmla="*/ 2147483647 w 480"/>
              <a:gd name="T19" fmla="*/ 2147483647 h 433"/>
              <a:gd name="T20" fmla="*/ 2147483647 w 480"/>
              <a:gd name="T21" fmla="*/ 2147483647 h 433"/>
              <a:gd name="T22" fmla="*/ 2147483647 w 480"/>
              <a:gd name="T23" fmla="*/ 2147483647 h 433"/>
              <a:gd name="T24" fmla="*/ 2147483647 w 480"/>
              <a:gd name="T25" fmla="*/ 2147483647 h 433"/>
              <a:gd name="T26" fmla="*/ 2147483647 w 480"/>
              <a:gd name="T27" fmla="*/ 2147483647 h 433"/>
              <a:gd name="T28" fmla="*/ 2147483647 w 480"/>
              <a:gd name="T29" fmla="*/ 2147483647 h 433"/>
              <a:gd name="T30" fmla="*/ 2147483647 w 480"/>
              <a:gd name="T31" fmla="*/ 2147483647 h 433"/>
              <a:gd name="T32" fmla="*/ 2147483647 w 480"/>
              <a:gd name="T33" fmla="*/ 2147483647 h 433"/>
              <a:gd name="T34" fmla="*/ 2147483647 w 480"/>
              <a:gd name="T35" fmla="*/ 2147483647 h 433"/>
              <a:gd name="T36" fmla="*/ 2147483647 w 480"/>
              <a:gd name="T37" fmla="*/ 2147483647 h 433"/>
              <a:gd name="T38" fmla="*/ 2147483647 w 480"/>
              <a:gd name="T39" fmla="*/ 0 h 433"/>
              <a:gd name="T40" fmla="*/ 0 w 480"/>
              <a:gd name="T41" fmla="*/ 2147483647 h 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0"/>
              <a:gd name="T64" fmla="*/ 0 h 433"/>
              <a:gd name="T65" fmla="*/ 480 w 480"/>
              <a:gd name="T66" fmla="*/ 433 h 4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0" h="433">
                <a:moveTo>
                  <a:pt x="0" y="14"/>
                </a:moveTo>
                <a:lnTo>
                  <a:pt x="19" y="147"/>
                </a:lnTo>
                <a:lnTo>
                  <a:pt x="15" y="356"/>
                </a:lnTo>
                <a:lnTo>
                  <a:pt x="25" y="368"/>
                </a:lnTo>
                <a:lnTo>
                  <a:pt x="60" y="368"/>
                </a:lnTo>
                <a:lnTo>
                  <a:pt x="61" y="432"/>
                </a:lnTo>
                <a:lnTo>
                  <a:pt x="346" y="428"/>
                </a:lnTo>
                <a:lnTo>
                  <a:pt x="340" y="362"/>
                </a:lnTo>
                <a:lnTo>
                  <a:pt x="365" y="292"/>
                </a:lnTo>
                <a:lnTo>
                  <a:pt x="400" y="240"/>
                </a:lnTo>
                <a:lnTo>
                  <a:pt x="398" y="227"/>
                </a:lnTo>
                <a:lnTo>
                  <a:pt x="425" y="183"/>
                </a:lnTo>
                <a:lnTo>
                  <a:pt x="438" y="134"/>
                </a:lnTo>
                <a:lnTo>
                  <a:pt x="433" y="129"/>
                </a:lnTo>
                <a:lnTo>
                  <a:pt x="457" y="111"/>
                </a:lnTo>
                <a:lnTo>
                  <a:pt x="479" y="67"/>
                </a:lnTo>
                <a:lnTo>
                  <a:pt x="473" y="58"/>
                </a:lnTo>
                <a:lnTo>
                  <a:pt x="408" y="61"/>
                </a:lnTo>
                <a:lnTo>
                  <a:pt x="426" y="37"/>
                </a:lnTo>
                <a:lnTo>
                  <a:pt x="420" y="0"/>
                </a:lnTo>
                <a:lnTo>
                  <a:pt x="0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1138238" y="2816225"/>
            <a:ext cx="1065212" cy="2054225"/>
          </a:xfrm>
          <a:custGeom>
            <a:avLst/>
            <a:gdLst>
              <a:gd name="T0" fmla="*/ 2147483647 w 755"/>
              <a:gd name="T1" fmla="*/ 2147483647 h 1294"/>
              <a:gd name="T2" fmla="*/ 2147483647 w 755"/>
              <a:gd name="T3" fmla="*/ 2147483647 h 1294"/>
              <a:gd name="T4" fmla="*/ 2147483647 w 755"/>
              <a:gd name="T5" fmla="*/ 2147483647 h 1294"/>
              <a:gd name="T6" fmla="*/ 2147483647 w 755"/>
              <a:gd name="T7" fmla="*/ 2147483647 h 1294"/>
              <a:gd name="T8" fmla="*/ 2147483647 w 755"/>
              <a:gd name="T9" fmla="*/ 2147483647 h 1294"/>
              <a:gd name="T10" fmla="*/ 2147483647 w 755"/>
              <a:gd name="T11" fmla="*/ 2147483647 h 1294"/>
              <a:gd name="T12" fmla="*/ 2147483647 w 755"/>
              <a:gd name="T13" fmla="*/ 2147483647 h 1294"/>
              <a:gd name="T14" fmla="*/ 2147483647 w 755"/>
              <a:gd name="T15" fmla="*/ 2147483647 h 1294"/>
              <a:gd name="T16" fmla="*/ 2147483647 w 755"/>
              <a:gd name="T17" fmla="*/ 2147483647 h 1294"/>
              <a:gd name="T18" fmla="*/ 2147483647 w 755"/>
              <a:gd name="T19" fmla="*/ 2147483647 h 1294"/>
              <a:gd name="T20" fmla="*/ 2147483647 w 755"/>
              <a:gd name="T21" fmla="*/ 2147483647 h 1294"/>
              <a:gd name="T22" fmla="*/ 2147483647 w 755"/>
              <a:gd name="T23" fmla="*/ 2147483647 h 1294"/>
              <a:gd name="T24" fmla="*/ 2147483647 w 755"/>
              <a:gd name="T25" fmla="*/ 2147483647 h 1294"/>
              <a:gd name="T26" fmla="*/ 2147483647 w 755"/>
              <a:gd name="T27" fmla="*/ 2147483647 h 1294"/>
              <a:gd name="T28" fmla="*/ 2147483647 w 755"/>
              <a:gd name="T29" fmla="*/ 2147483647 h 1294"/>
              <a:gd name="T30" fmla="*/ 2147483647 w 755"/>
              <a:gd name="T31" fmla="*/ 2147483647 h 1294"/>
              <a:gd name="T32" fmla="*/ 2147483647 w 755"/>
              <a:gd name="T33" fmla="*/ 2147483647 h 1294"/>
              <a:gd name="T34" fmla="*/ 2147483647 w 755"/>
              <a:gd name="T35" fmla="*/ 2147483647 h 1294"/>
              <a:gd name="T36" fmla="*/ 2147483647 w 755"/>
              <a:gd name="T37" fmla="*/ 2147483647 h 1294"/>
              <a:gd name="T38" fmla="*/ 2147483647 w 755"/>
              <a:gd name="T39" fmla="*/ 2147483647 h 1294"/>
              <a:gd name="T40" fmla="*/ 2147483647 w 755"/>
              <a:gd name="T41" fmla="*/ 2147483647 h 1294"/>
              <a:gd name="T42" fmla="*/ 2147483647 w 755"/>
              <a:gd name="T43" fmla="*/ 2147483647 h 1294"/>
              <a:gd name="T44" fmla="*/ 2147483647 w 755"/>
              <a:gd name="T45" fmla="*/ 2147483647 h 1294"/>
              <a:gd name="T46" fmla="*/ 2147483647 w 755"/>
              <a:gd name="T47" fmla="*/ 2147483647 h 1294"/>
              <a:gd name="T48" fmla="*/ 2147483647 w 755"/>
              <a:gd name="T49" fmla="*/ 2147483647 h 1294"/>
              <a:gd name="T50" fmla="*/ 2147483647 w 755"/>
              <a:gd name="T51" fmla="*/ 2147483647 h 1294"/>
              <a:gd name="T52" fmla="*/ 2147483647 w 755"/>
              <a:gd name="T53" fmla="*/ 2147483647 h 1294"/>
              <a:gd name="T54" fmla="*/ 2147483647 w 755"/>
              <a:gd name="T55" fmla="*/ 2147483647 h 1294"/>
              <a:gd name="T56" fmla="*/ 2147483647 w 755"/>
              <a:gd name="T57" fmla="*/ 2147483647 h 1294"/>
              <a:gd name="T58" fmla="*/ 2147483647 w 755"/>
              <a:gd name="T59" fmla="*/ 2147483647 h 1294"/>
              <a:gd name="T60" fmla="*/ 2147483647 w 755"/>
              <a:gd name="T61" fmla="*/ 2147483647 h 1294"/>
              <a:gd name="T62" fmla="*/ 2147483647 w 755"/>
              <a:gd name="T63" fmla="*/ 2147483647 h 1294"/>
              <a:gd name="T64" fmla="*/ 2147483647 w 755"/>
              <a:gd name="T65" fmla="*/ 2147483647 h 1294"/>
              <a:gd name="T66" fmla="*/ 2147483647 w 755"/>
              <a:gd name="T67" fmla="*/ 2147483647 h 1294"/>
              <a:gd name="T68" fmla="*/ 2147483647 w 755"/>
              <a:gd name="T69" fmla="*/ 2147483647 h 1294"/>
              <a:gd name="T70" fmla="*/ 2147483647 w 755"/>
              <a:gd name="T71" fmla="*/ 2147483647 h 1294"/>
              <a:gd name="T72" fmla="*/ 2147483647 w 755"/>
              <a:gd name="T73" fmla="*/ 2147483647 h 1294"/>
              <a:gd name="T74" fmla="*/ 2147483647 w 755"/>
              <a:gd name="T75" fmla="*/ 2147483647 h 1294"/>
              <a:gd name="T76" fmla="*/ 2147483647 w 755"/>
              <a:gd name="T77" fmla="*/ 2147483647 h 1294"/>
              <a:gd name="T78" fmla="*/ 2147483647 w 755"/>
              <a:gd name="T79" fmla="*/ 2147483647 h 1294"/>
              <a:gd name="T80" fmla="*/ 2147483647 w 755"/>
              <a:gd name="T81" fmla="*/ 2147483647 h 1294"/>
              <a:gd name="T82" fmla="*/ 2147483647 w 755"/>
              <a:gd name="T83" fmla="*/ 2147483647 h 1294"/>
              <a:gd name="T84" fmla="*/ 2147483647 w 755"/>
              <a:gd name="T85" fmla="*/ 2147483647 h 1294"/>
              <a:gd name="T86" fmla="*/ 2147483647 w 755"/>
              <a:gd name="T87" fmla="*/ 2147483647 h 1294"/>
              <a:gd name="T88" fmla="*/ 2147483647 w 755"/>
              <a:gd name="T89" fmla="*/ 2147483647 h 1294"/>
              <a:gd name="T90" fmla="*/ 2147483647 w 755"/>
              <a:gd name="T91" fmla="*/ 2147483647 h 1294"/>
              <a:gd name="T92" fmla="*/ 2147483647 w 755"/>
              <a:gd name="T93" fmla="*/ 2147483647 h 1294"/>
              <a:gd name="T94" fmla="*/ 2147483647 w 755"/>
              <a:gd name="T95" fmla="*/ 2147483647 h 1294"/>
              <a:gd name="T96" fmla="*/ 2147483647 w 755"/>
              <a:gd name="T97" fmla="*/ 0 h 1294"/>
              <a:gd name="T98" fmla="*/ 2147483647 w 755"/>
              <a:gd name="T99" fmla="*/ 2147483647 h 1294"/>
              <a:gd name="T100" fmla="*/ 2147483647 w 755"/>
              <a:gd name="T101" fmla="*/ 2147483647 h 1294"/>
              <a:gd name="T102" fmla="*/ 0 w 755"/>
              <a:gd name="T103" fmla="*/ 2147483647 h 1294"/>
              <a:gd name="T104" fmla="*/ 2147483647 w 755"/>
              <a:gd name="T105" fmla="*/ 2147483647 h 12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5"/>
              <a:gd name="T160" fmla="*/ 0 h 1294"/>
              <a:gd name="T161" fmla="*/ 755 w 755"/>
              <a:gd name="T162" fmla="*/ 1294 h 12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5" h="1294">
                <a:moveTo>
                  <a:pt x="17" y="234"/>
                </a:moveTo>
                <a:lnTo>
                  <a:pt x="26" y="261"/>
                </a:lnTo>
                <a:lnTo>
                  <a:pt x="4" y="363"/>
                </a:lnTo>
                <a:lnTo>
                  <a:pt x="18" y="392"/>
                </a:lnTo>
                <a:lnTo>
                  <a:pt x="78" y="526"/>
                </a:lnTo>
                <a:lnTo>
                  <a:pt x="84" y="523"/>
                </a:lnTo>
                <a:lnTo>
                  <a:pt x="87" y="493"/>
                </a:lnTo>
                <a:lnTo>
                  <a:pt x="97" y="489"/>
                </a:lnTo>
                <a:lnTo>
                  <a:pt x="107" y="497"/>
                </a:lnTo>
                <a:lnTo>
                  <a:pt x="89" y="513"/>
                </a:lnTo>
                <a:lnTo>
                  <a:pt x="96" y="524"/>
                </a:lnTo>
                <a:lnTo>
                  <a:pt x="112" y="581"/>
                </a:lnTo>
                <a:lnTo>
                  <a:pt x="102" y="578"/>
                </a:lnTo>
                <a:lnTo>
                  <a:pt x="81" y="556"/>
                </a:lnTo>
                <a:lnTo>
                  <a:pt x="87" y="533"/>
                </a:lnTo>
                <a:lnTo>
                  <a:pt x="77" y="535"/>
                </a:lnTo>
                <a:lnTo>
                  <a:pt x="65" y="558"/>
                </a:lnTo>
                <a:lnTo>
                  <a:pt x="69" y="611"/>
                </a:lnTo>
                <a:lnTo>
                  <a:pt x="81" y="634"/>
                </a:lnTo>
                <a:lnTo>
                  <a:pt x="108" y="655"/>
                </a:lnTo>
                <a:lnTo>
                  <a:pt x="100" y="681"/>
                </a:lnTo>
                <a:lnTo>
                  <a:pt x="84" y="685"/>
                </a:lnTo>
                <a:lnTo>
                  <a:pt x="81" y="719"/>
                </a:lnTo>
                <a:lnTo>
                  <a:pt x="118" y="796"/>
                </a:lnTo>
                <a:lnTo>
                  <a:pt x="148" y="843"/>
                </a:lnTo>
                <a:lnTo>
                  <a:pt x="143" y="872"/>
                </a:lnTo>
                <a:lnTo>
                  <a:pt x="161" y="891"/>
                </a:lnTo>
                <a:lnTo>
                  <a:pt x="154" y="909"/>
                </a:lnTo>
                <a:lnTo>
                  <a:pt x="143" y="954"/>
                </a:lnTo>
                <a:lnTo>
                  <a:pt x="156" y="970"/>
                </a:lnTo>
                <a:lnTo>
                  <a:pt x="248" y="1002"/>
                </a:lnTo>
                <a:lnTo>
                  <a:pt x="286" y="1053"/>
                </a:lnTo>
                <a:lnTo>
                  <a:pt x="329" y="1071"/>
                </a:lnTo>
                <a:lnTo>
                  <a:pt x="330" y="1101"/>
                </a:lnTo>
                <a:lnTo>
                  <a:pt x="359" y="1109"/>
                </a:lnTo>
                <a:lnTo>
                  <a:pt x="398" y="1161"/>
                </a:lnTo>
                <a:lnTo>
                  <a:pt x="419" y="1206"/>
                </a:lnTo>
                <a:lnTo>
                  <a:pt x="420" y="1276"/>
                </a:lnTo>
                <a:lnTo>
                  <a:pt x="688" y="1293"/>
                </a:lnTo>
                <a:lnTo>
                  <a:pt x="672" y="1264"/>
                </a:lnTo>
                <a:lnTo>
                  <a:pt x="680" y="1223"/>
                </a:lnTo>
                <a:lnTo>
                  <a:pt x="723" y="1152"/>
                </a:lnTo>
                <a:lnTo>
                  <a:pt x="754" y="1132"/>
                </a:lnTo>
                <a:lnTo>
                  <a:pt x="735" y="1107"/>
                </a:lnTo>
                <a:lnTo>
                  <a:pt x="724" y="1037"/>
                </a:lnTo>
                <a:lnTo>
                  <a:pt x="366" y="498"/>
                </a:lnTo>
                <a:lnTo>
                  <a:pt x="339" y="444"/>
                </a:lnTo>
                <a:lnTo>
                  <a:pt x="428" y="100"/>
                </a:lnTo>
                <a:lnTo>
                  <a:pt x="72" y="0"/>
                </a:lnTo>
                <a:lnTo>
                  <a:pt x="62" y="19"/>
                </a:lnTo>
                <a:lnTo>
                  <a:pt x="65" y="64"/>
                </a:lnTo>
                <a:lnTo>
                  <a:pt x="0" y="172"/>
                </a:lnTo>
                <a:lnTo>
                  <a:pt x="17" y="23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>
            <a:off x="5919788" y="5403850"/>
            <a:ext cx="1219200" cy="1039813"/>
          </a:xfrm>
          <a:custGeom>
            <a:avLst/>
            <a:gdLst>
              <a:gd name="T0" fmla="*/ 0 w 865"/>
              <a:gd name="T1" fmla="*/ 2147483647 h 655"/>
              <a:gd name="T2" fmla="*/ 2147483647 w 865"/>
              <a:gd name="T3" fmla="*/ 2147483647 h 655"/>
              <a:gd name="T4" fmla="*/ 2147483647 w 865"/>
              <a:gd name="T5" fmla="*/ 2147483647 h 655"/>
              <a:gd name="T6" fmla="*/ 2147483647 w 865"/>
              <a:gd name="T7" fmla="*/ 2147483647 h 655"/>
              <a:gd name="T8" fmla="*/ 2147483647 w 865"/>
              <a:gd name="T9" fmla="*/ 2147483647 h 655"/>
              <a:gd name="T10" fmla="*/ 2147483647 w 865"/>
              <a:gd name="T11" fmla="*/ 2147483647 h 655"/>
              <a:gd name="T12" fmla="*/ 2147483647 w 865"/>
              <a:gd name="T13" fmla="*/ 2147483647 h 655"/>
              <a:gd name="T14" fmla="*/ 2147483647 w 865"/>
              <a:gd name="T15" fmla="*/ 2147483647 h 655"/>
              <a:gd name="T16" fmla="*/ 2147483647 w 865"/>
              <a:gd name="T17" fmla="*/ 2147483647 h 655"/>
              <a:gd name="T18" fmla="*/ 2147483647 w 865"/>
              <a:gd name="T19" fmla="*/ 2147483647 h 655"/>
              <a:gd name="T20" fmla="*/ 2147483647 w 865"/>
              <a:gd name="T21" fmla="*/ 2147483647 h 655"/>
              <a:gd name="T22" fmla="*/ 2147483647 w 865"/>
              <a:gd name="T23" fmla="*/ 2147483647 h 655"/>
              <a:gd name="T24" fmla="*/ 2147483647 w 865"/>
              <a:gd name="T25" fmla="*/ 2147483647 h 655"/>
              <a:gd name="T26" fmla="*/ 2147483647 w 865"/>
              <a:gd name="T27" fmla="*/ 2147483647 h 655"/>
              <a:gd name="T28" fmla="*/ 2147483647 w 865"/>
              <a:gd name="T29" fmla="*/ 2147483647 h 655"/>
              <a:gd name="T30" fmla="*/ 2147483647 w 865"/>
              <a:gd name="T31" fmla="*/ 2147483647 h 655"/>
              <a:gd name="T32" fmla="*/ 2147483647 w 865"/>
              <a:gd name="T33" fmla="*/ 2147483647 h 655"/>
              <a:gd name="T34" fmla="*/ 2147483647 w 865"/>
              <a:gd name="T35" fmla="*/ 2147483647 h 655"/>
              <a:gd name="T36" fmla="*/ 2147483647 w 865"/>
              <a:gd name="T37" fmla="*/ 2147483647 h 655"/>
              <a:gd name="T38" fmla="*/ 2147483647 w 865"/>
              <a:gd name="T39" fmla="*/ 2147483647 h 655"/>
              <a:gd name="T40" fmla="*/ 2147483647 w 865"/>
              <a:gd name="T41" fmla="*/ 2147483647 h 655"/>
              <a:gd name="T42" fmla="*/ 2147483647 w 865"/>
              <a:gd name="T43" fmla="*/ 2147483647 h 655"/>
              <a:gd name="T44" fmla="*/ 2147483647 w 865"/>
              <a:gd name="T45" fmla="*/ 2147483647 h 655"/>
              <a:gd name="T46" fmla="*/ 2147483647 w 865"/>
              <a:gd name="T47" fmla="*/ 2147483647 h 655"/>
              <a:gd name="T48" fmla="*/ 2147483647 w 865"/>
              <a:gd name="T49" fmla="*/ 2147483647 h 655"/>
              <a:gd name="T50" fmla="*/ 2147483647 w 865"/>
              <a:gd name="T51" fmla="*/ 2147483647 h 655"/>
              <a:gd name="T52" fmla="*/ 2147483647 w 865"/>
              <a:gd name="T53" fmla="*/ 2147483647 h 655"/>
              <a:gd name="T54" fmla="*/ 2147483647 w 865"/>
              <a:gd name="T55" fmla="*/ 2147483647 h 655"/>
              <a:gd name="T56" fmla="*/ 2147483647 w 865"/>
              <a:gd name="T57" fmla="*/ 2147483647 h 655"/>
              <a:gd name="T58" fmla="*/ 2147483647 w 865"/>
              <a:gd name="T59" fmla="*/ 2147483647 h 655"/>
              <a:gd name="T60" fmla="*/ 2147483647 w 865"/>
              <a:gd name="T61" fmla="*/ 2147483647 h 655"/>
              <a:gd name="T62" fmla="*/ 2147483647 w 865"/>
              <a:gd name="T63" fmla="*/ 2147483647 h 655"/>
              <a:gd name="T64" fmla="*/ 2147483647 w 865"/>
              <a:gd name="T65" fmla="*/ 2147483647 h 655"/>
              <a:gd name="T66" fmla="*/ 2147483647 w 865"/>
              <a:gd name="T67" fmla="*/ 2147483647 h 655"/>
              <a:gd name="T68" fmla="*/ 2147483647 w 865"/>
              <a:gd name="T69" fmla="*/ 2147483647 h 655"/>
              <a:gd name="T70" fmla="*/ 2147483647 w 865"/>
              <a:gd name="T71" fmla="*/ 2147483647 h 655"/>
              <a:gd name="T72" fmla="*/ 2147483647 w 865"/>
              <a:gd name="T73" fmla="*/ 2147483647 h 655"/>
              <a:gd name="T74" fmla="*/ 2147483647 w 865"/>
              <a:gd name="T75" fmla="*/ 2147483647 h 655"/>
              <a:gd name="T76" fmla="*/ 2147483647 w 865"/>
              <a:gd name="T77" fmla="*/ 2147483647 h 655"/>
              <a:gd name="T78" fmla="*/ 2147483647 w 865"/>
              <a:gd name="T79" fmla="*/ 2147483647 h 655"/>
              <a:gd name="T80" fmla="*/ 2147483647 w 865"/>
              <a:gd name="T81" fmla="*/ 2147483647 h 655"/>
              <a:gd name="T82" fmla="*/ 2147483647 w 865"/>
              <a:gd name="T83" fmla="*/ 2147483647 h 655"/>
              <a:gd name="T84" fmla="*/ 2147483647 w 865"/>
              <a:gd name="T85" fmla="*/ 2147483647 h 655"/>
              <a:gd name="T86" fmla="*/ 2147483647 w 865"/>
              <a:gd name="T87" fmla="*/ 2147483647 h 655"/>
              <a:gd name="T88" fmla="*/ 2147483647 w 865"/>
              <a:gd name="T89" fmla="*/ 2147483647 h 655"/>
              <a:gd name="T90" fmla="*/ 2147483647 w 865"/>
              <a:gd name="T91" fmla="*/ 2147483647 h 655"/>
              <a:gd name="T92" fmla="*/ 2147483647 w 865"/>
              <a:gd name="T93" fmla="*/ 2147483647 h 655"/>
              <a:gd name="T94" fmla="*/ 2147483647 w 865"/>
              <a:gd name="T95" fmla="*/ 2147483647 h 655"/>
              <a:gd name="T96" fmla="*/ 2147483647 w 865"/>
              <a:gd name="T97" fmla="*/ 2147483647 h 655"/>
              <a:gd name="T98" fmla="*/ 2147483647 w 865"/>
              <a:gd name="T99" fmla="*/ 2147483647 h 655"/>
              <a:gd name="T100" fmla="*/ 2147483647 w 865"/>
              <a:gd name="T101" fmla="*/ 2147483647 h 655"/>
              <a:gd name="T102" fmla="*/ 2147483647 w 865"/>
              <a:gd name="T103" fmla="*/ 2147483647 h 655"/>
              <a:gd name="T104" fmla="*/ 2147483647 w 865"/>
              <a:gd name="T105" fmla="*/ 2147483647 h 655"/>
              <a:gd name="T106" fmla="*/ 2147483647 w 865"/>
              <a:gd name="T107" fmla="*/ 2147483647 h 655"/>
              <a:gd name="T108" fmla="*/ 2147483647 w 865"/>
              <a:gd name="T109" fmla="*/ 2147483647 h 6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5"/>
              <a:gd name="T166" fmla="*/ 0 h 655"/>
              <a:gd name="T167" fmla="*/ 865 w 865"/>
              <a:gd name="T168" fmla="*/ 655 h 6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5" h="655">
                <a:moveTo>
                  <a:pt x="2" y="43"/>
                </a:moveTo>
                <a:lnTo>
                  <a:pt x="0" y="61"/>
                </a:lnTo>
                <a:lnTo>
                  <a:pt x="26" y="84"/>
                </a:lnTo>
                <a:lnTo>
                  <a:pt x="21" y="99"/>
                </a:lnTo>
                <a:lnTo>
                  <a:pt x="28" y="108"/>
                </a:lnTo>
                <a:lnTo>
                  <a:pt x="19" y="125"/>
                </a:lnTo>
                <a:lnTo>
                  <a:pt x="37" y="117"/>
                </a:lnTo>
                <a:lnTo>
                  <a:pt x="48" y="105"/>
                </a:lnTo>
                <a:lnTo>
                  <a:pt x="47" y="92"/>
                </a:lnTo>
                <a:lnTo>
                  <a:pt x="57" y="100"/>
                </a:lnTo>
                <a:lnTo>
                  <a:pt x="64" y="89"/>
                </a:lnTo>
                <a:lnTo>
                  <a:pt x="72" y="99"/>
                </a:lnTo>
                <a:lnTo>
                  <a:pt x="52" y="114"/>
                </a:lnTo>
                <a:lnTo>
                  <a:pt x="108" y="101"/>
                </a:lnTo>
                <a:lnTo>
                  <a:pt x="119" y="89"/>
                </a:lnTo>
                <a:lnTo>
                  <a:pt x="127" y="94"/>
                </a:lnTo>
                <a:lnTo>
                  <a:pt x="148" y="89"/>
                </a:lnTo>
                <a:lnTo>
                  <a:pt x="158" y="96"/>
                </a:lnTo>
                <a:lnTo>
                  <a:pt x="120" y="100"/>
                </a:lnTo>
                <a:lnTo>
                  <a:pt x="132" y="104"/>
                </a:lnTo>
                <a:lnTo>
                  <a:pt x="175" y="114"/>
                </a:lnTo>
                <a:lnTo>
                  <a:pt x="201" y="128"/>
                </a:lnTo>
                <a:lnTo>
                  <a:pt x="193" y="107"/>
                </a:lnTo>
                <a:lnTo>
                  <a:pt x="207" y="123"/>
                </a:lnTo>
                <a:lnTo>
                  <a:pt x="225" y="126"/>
                </a:lnTo>
                <a:lnTo>
                  <a:pt x="209" y="131"/>
                </a:lnTo>
                <a:lnTo>
                  <a:pt x="238" y="147"/>
                </a:lnTo>
                <a:lnTo>
                  <a:pt x="250" y="160"/>
                </a:lnTo>
                <a:lnTo>
                  <a:pt x="249" y="174"/>
                </a:lnTo>
                <a:lnTo>
                  <a:pt x="237" y="156"/>
                </a:lnTo>
                <a:lnTo>
                  <a:pt x="244" y="179"/>
                </a:lnTo>
                <a:lnTo>
                  <a:pt x="267" y="170"/>
                </a:lnTo>
                <a:lnTo>
                  <a:pt x="282" y="169"/>
                </a:lnTo>
                <a:lnTo>
                  <a:pt x="292" y="159"/>
                </a:lnTo>
                <a:lnTo>
                  <a:pt x="296" y="165"/>
                </a:lnTo>
                <a:lnTo>
                  <a:pt x="328" y="142"/>
                </a:lnTo>
                <a:lnTo>
                  <a:pt x="348" y="141"/>
                </a:lnTo>
                <a:lnTo>
                  <a:pt x="341" y="133"/>
                </a:lnTo>
                <a:lnTo>
                  <a:pt x="354" y="115"/>
                </a:lnTo>
                <a:lnTo>
                  <a:pt x="384" y="114"/>
                </a:lnTo>
                <a:lnTo>
                  <a:pt x="416" y="129"/>
                </a:lnTo>
                <a:lnTo>
                  <a:pt x="435" y="152"/>
                </a:lnTo>
                <a:lnTo>
                  <a:pt x="451" y="157"/>
                </a:lnTo>
                <a:lnTo>
                  <a:pt x="454" y="174"/>
                </a:lnTo>
                <a:lnTo>
                  <a:pt x="475" y="184"/>
                </a:lnTo>
                <a:lnTo>
                  <a:pt x="483" y="197"/>
                </a:lnTo>
                <a:lnTo>
                  <a:pt x="494" y="207"/>
                </a:lnTo>
                <a:lnTo>
                  <a:pt x="521" y="208"/>
                </a:lnTo>
                <a:lnTo>
                  <a:pt x="532" y="226"/>
                </a:lnTo>
                <a:lnTo>
                  <a:pt x="546" y="261"/>
                </a:lnTo>
                <a:lnTo>
                  <a:pt x="538" y="326"/>
                </a:lnTo>
                <a:lnTo>
                  <a:pt x="540" y="365"/>
                </a:lnTo>
                <a:lnTo>
                  <a:pt x="557" y="377"/>
                </a:lnTo>
                <a:lnTo>
                  <a:pt x="560" y="359"/>
                </a:lnTo>
                <a:lnTo>
                  <a:pt x="549" y="353"/>
                </a:lnTo>
                <a:lnTo>
                  <a:pt x="551" y="339"/>
                </a:lnTo>
                <a:lnTo>
                  <a:pt x="556" y="343"/>
                </a:lnTo>
                <a:lnTo>
                  <a:pt x="568" y="347"/>
                </a:lnTo>
                <a:lnTo>
                  <a:pt x="572" y="360"/>
                </a:lnTo>
                <a:lnTo>
                  <a:pt x="579" y="346"/>
                </a:lnTo>
                <a:lnTo>
                  <a:pt x="586" y="358"/>
                </a:lnTo>
                <a:lnTo>
                  <a:pt x="563" y="400"/>
                </a:lnTo>
                <a:lnTo>
                  <a:pt x="562" y="407"/>
                </a:lnTo>
                <a:lnTo>
                  <a:pt x="576" y="414"/>
                </a:lnTo>
                <a:lnTo>
                  <a:pt x="589" y="448"/>
                </a:lnTo>
                <a:lnTo>
                  <a:pt x="605" y="464"/>
                </a:lnTo>
                <a:lnTo>
                  <a:pt x="615" y="477"/>
                </a:lnTo>
                <a:lnTo>
                  <a:pt x="627" y="477"/>
                </a:lnTo>
                <a:lnTo>
                  <a:pt x="614" y="457"/>
                </a:lnTo>
                <a:lnTo>
                  <a:pt x="624" y="460"/>
                </a:lnTo>
                <a:lnTo>
                  <a:pt x="638" y="457"/>
                </a:lnTo>
                <a:lnTo>
                  <a:pt x="631" y="464"/>
                </a:lnTo>
                <a:lnTo>
                  <a:pt x="637" y="482"/>
                </a:lnTo>
                <a:lnTo>
                  <a:pt x="643" y="505"/>
                </a:lnTo>
                <a:lnTo>
                  <a:pt x="663" y="514"/>
                </a:lnTo>
                <a:lnTo>
                  <a:pt x="668" y="529"/>
                </a:lnTo>
                <a:lnTo>
                  <a:pt x="687" y="573"/>
                </a:lnTo>
                <a:lnTo>
                  <a:pt x="709" y="573"/>
                </a:lnTo>
                <a:lnTo>
                  <a:pt x="729" y="584"/>
                </a:lnTo>
                <a:lnTo>
                  <a:pt x="761" y="627"/>
                </a:lnTo>
                <a:lnTo>
                  <a:pt x="787" y="631"/>
                </a:lnTo>
                <a:lnTo>
                  <a:pt x="787" y="640"/>
                </a:lnTo>
                <a:lnTo>
                  <a:pt x="781" y="645"/>
                </a:lnTo>
                <a:lnTo>
                  <a:pt x="761" y="636"/>
                </a:lnTo>
                <a:lnTo>
                  <a:pt x="767" y="654"/>
                </a:lnTo>
                <a:lnTo>
                  <a:pt x="792" y="647"/>
                </a:lnTo>
                <a:lnTo>
                  <a:pt x="813" y="647"/>
                </a:lnTo>
                <a:lnTo>
                  <a:pt x="823" y="636"/>
                </a:lnTo>
                <a:lnTo>
                  <a:pt x="841" y="634"/>
                </a:lnTo>
                <a:lnTo>
                  <a:pt x="851" y="616"/>
                </a:lnTo>
                <a:lnTo>
                  <a:pt x="847" y="589"/>
                </a:lnTo>
                <a:lnTo>
                  <a:pt x="856" y="560"/>
                </a:lnTo>
                <a:lnTo>
                  <a:pt x="864" y="563"/>
                </a:lnTo>
                <a:lnTo>
                  <a:pt x="857" y="457"/>
                </a:lnTo>
                <a:lnTo>
                  <a:pt x="847" y="426"/>
                </a:lnTo>
                <a:lnTo>
                  <a:pt x="754" y="274"/>
                </a:lnTo>
                <a:lnTo>
                  <a:pt x="731" y="225"/>
                </a:lnTo>
                <a:lnTo>
                  <a:pt x="741" y="225"/>
                </a:lnTo>
                <a:lnTo>
                  <a:pt x="680" y="128"/>
                </a:lnTo>
                <a:lnTo>
                  <a:pt x="638" y="26"/>
                </a:lnTo>
                <a:lnTo>
                  <a:pt x="636" y="9"/>
                </a:lnTo>
                <a:lnTo>
                  <a:pt x="624" y="6"/>
                </a:lnTo>
                <a:lnTo>
                  <a:pt x="584" y="0"/>
                </a:lnTo>
                <a:lnTo>
                  <a:pt x="573" y="12"/>
                </a:lnTo>
                <a:lnTo>
                  <a:pt x="580" y="56"/>
                </a:lnTo>
                <a:lnTo>
                  <a:pt x="563" y="55"/>
                </a:lnTo>
                <a:lnTo>
                  <a:pt x="560" y="34"/>
                </a:lnTo>
                <a:lnTo>
                  <a:pt x="286" y="51"/>
                </a:lnTo>
                <a:lnTo>
                  <a:pt x="267" y="19"/>
                </a:lnTo>
                <a:lnTo>
                  <a:pt x="2" y="4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>
            <a:off x="6604000" y="6780213"/>
            <a:ext cx="61913" cy="47625"/>
          </a:xfrm>
          <a:custGeom>
            <a:avLst/>
            <a:gdLst>
              <a:gd name="T0" fmla="*/ 0 w 44"/>
              <a:gd name="T1" fmla="*/ 2147483647 h 30"/>
              <a:gd name="T2" fmla="*/ 2147483647 w 44"/>
              <a:gd name="T3" fmla="*/ 2147483647 h 30"/>
              <a:gd name="T4" fmla="*/ 2147483647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0 w 44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0"/>
              <a:gd name="T29" fmla="*/ 44 w 44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0">
                <a:moveTo>
                  <a:pt x="0" y="29"/>
                </a:moveTo>
                <a:lnTo>
                  <a:pt x="3" y="13"/>
                </a:lnTo>
                <a:lnTo>
                  <a:pt x="17" y="10"/>
                </a:lnTo>
                <a:lnTo>
                  <a:pt x="20" y="0"/>
                </a:lnTo>
                <a:lnTo>
                  <a:pt x="43" y="11"/>
                </a:lnTo>
                <a:lnTo>
                  <a:pt x="20" y="20"/>
                </a:lnTo>
                <a:lnTo>
                  <a:pt x="9" y="16"/>
                </a:lnTo>
                <a:lnTo>
                  <a:pt x="12" y="24"/>
                </a:lnTo>
                <a:lnTo>
                  <a:pt x="0" y="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>
            <a:off x="6688138" y="6751638"/>
            <a:ext cx="52387" cy="38100"/>
          </a:xfrm>
          <a:custGeom>
            <a:avLst/>
            <a:gdLst>
              <a:gd name="T0" fmla="*/ 0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0 h 24"/>
              <a:gd name="T6" fmla="*/ 2147483647 w 36"/>
              <a:gd name="T7" fmla="*/ 2147483647 h 24"/>
              <a:gd name="T8" fmla="*/ 0 w 3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21"/>
                </a:moveTo>
                <a:lnTo>
                  <a:pt x="6" y="23"/>
                </a:lnTo>
                <a:lnTo>
                  <a:pt x="35" y="0"/>
                </a:lnTo>
                <a:lnTo>
                  <a:pt x="9" y="16"/>
                </a:lnTo>
                <a:lnTo>
                  <a:pt x="0" y="2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Freeform 11"/>
          <p:cNvSpPr>
            <a:spLocks/>
          </p:cNvSpPr>
          <p:nvPr/>
        </p:nvSpPr>
        <p:spPr bwMode="auto">
          <a:xfrm>
            <a:off x="7099300" y="6383338"/>
            <a:ext cx="36513" cy="74612"/>
          </a:xfrm>
          <a:custGeom>
            <a:avLst/>
            <a:gdLst>
              <a:gd name="T0" fmla="*/ 0 w 26"/>
              <a:gd name="T1" fmla="*/ 2147483647 h 47"/>
              <a:gd name="T2" fmla="*/ 2147483647 w 26"/>
              <a:gd name="T3" fmla="*/ 2147483647 h 47"/>
              <a:gd name="T4" fmla="*/ 2147483647 w 26"/>
              <a:gd name="T5" fmla="*/ 0 h 47"/>
              <a:gd name="T6" fmla="*/ 2147483647 w 26"/>
              <a:gd name="T7" fmla="*/ 2147483647 h 47"/>
              <a:gd name="T8" fmla="*/ 0 w 2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7"/>
              <a:gd name="T17" fmla="*/ 26 w 2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7">
                <a:moveTo>
                  <a:pt x="0" y="46"/>
                </a:moveTo>
                <a:lnTo>
                  <a:pt x="12" y="31"/>
                </a:lnTo>
                <a:lnTo>
                  <a:pt x="25" y="0"/>
                </a:lnTo>
                <a:lnTo>
                  <a:pt x="17" y="14"/>
                </a:lnTo>
                <a:lnTo>
                  <a:pt x="0" y="4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6140450" y="4640263"/>
            <a:ext cx="730250" cy="854075"/>
          </a:xfrm>
          <a:custGeom>
            <a:avLst/>
            <a:gdLst>
              <a:gd name="T0" fmla="*/ 0 w 518"/>
              <a:gd name="T1" fmla="*/ 2147483647 h 538"/>
              <a:gd name="T2" fmla="*/ 2147483647 w 518"/>
              <a:gd name="T3" fmla="*/ 2147483647 h 538"/>
              <a:gd name="T4" fmla="*/ 2147483647 w 518"/>
              <a:gd name="T5" fmla="*/ 2147483647 h 538"/>
              <a:gd name="T6" fmla="*/ 2147483647 w 518"/>
              <a:gd name="T7" fmla="*/ 2147483647 h 538"/>
              <a:gd name="T8" fmla="*/ 2147483647 w 518"/>
              <a:gd name="T9" fmla="*/ 2147483647 h 538"/>
              <a:gd name="T10" fmla="*/ 2147483647 w 518"/>
              <a:gd name="T11" fmla="*/ 2147483647 h 538"/>
              <a:gd name="T12" fmla="*/ 2147483647 w 518"/>
              <a:gd name="T13" fmla="*/ 2147483647 h 538"/>
              <a:gd name="T14" fmla="*/ 2147483647 w 518"/>
              <a:gd name="T15" fmla="*/ 2147483647 h 538"/>
              <a:gd name="T16" fmla="*/ 2147483647 w 518"/>
              <a:gd name="T17" fmla="*/ 2147483647 h 538"/>
              <a:gd name="T18" fmla="*/ 2147483647 w 518"/>
              <a:gd name="T19" fmla="*/ 2147483647 h 538"/>
              <a:gd name="T20" fmla="*/ 2147483647 w 518"/>
              <a:gd name="T21" fmla="*/ 2147483647 h 538"/>
              <a:gd name="T22" fmla="*/ 2147483647 w 518"/>
              <a:gd name="T23" fmla="*/ 2147483647 h 538"/>
              <a:gd name="T24" fmla="*/ 2147483647 w 518"/>
              <a:gd name="T25" fmla="*/ 2147483647 h 538"/>
              <a:gd name="T26" fmla="*/ 2147483647 w 518"/>
              <a:gd name="T27" fmla="*/ 2147483647 h 538"/>
              <a:gd name="T28" fmla="*/ 2147483647 w 518"/>
              <a:gd name="T29" fmla="*/ 2147483647 h 538"/>
              <a:gd name="T30" fmla="*/ 2147483647 w 518"/>
              <a:gd name="T31" fmla="*/ 2147483647 h 538"/>
              <a:gd name="T32" fmla="*/ 2147483647 w 518"/>
              <a:gd name="T33" fmla="*/ 2147483647 h 538"/>
              <a:gd name="T34" fmla="*/ 2147483647 w 518"/>
              <a:gd name="T35" fmla="*/ 2147483647 h 538"/>
              <a:gd name="T36" fmla="*/ 2147483647 w 518"/>
              <a:gd name="T37" fmla="*/ 2147483647 h 538"/>
              <a:gd name="T38" fmla="*/ 2147483647 w 518"/>
              <a:gd name="T39" fmla="*/ 2147483647 h 538"/>
              <a:gd name="T40" fmla="*/ 2147483647 w 518"/>
              <a:gd name="T41" fmla="*/ 2147483647 h 538"/>
              <a:gd name="T42" fmla="*/ 2147483647 w 518"/>
              <a:gd name="T43" fmla="*/ 2147483647 h 538"/>
              <a:gd name="T44" fmla="*/ 2147483647 w 518"/>
              <a:gd name="T45" fmla="*/ 2147483647 h 538"/>
              <a:gd name="T46" fmla="*/ 2147483647 w 518"/>
              <a:gd name="T47" fmla="*/ 2147483647 h 538"/>
              <a:gd name="T48" fmla="*/ 2147483647 w 518"/>
              <a:gd name="T49" fmla="*/ 2147483647 h 538"/>
              <a:gd name="T50" fmla="*/ 2147483647 w 518"/>
              <a:gd name="T51" fmla="*/ 2147483647 h 538"/>
              <a:gd name="T52" fmla="*/ 2147483647 w 518"/>
              <a:gd name="T53" fmla="*/ 2147483647 h 538"/>
              <a:gd name="T54" fmla="*/ 2147483647 w 518"/>
              <a:gd name="T55" fmla="*/ 2147483647 h 538"/>
              <a:gd name="T56" fmla="*/ 2147483647 w 518"/>
              <a:gd name="T57" fmla="*/ 2147483647 h 538"/>
              <a:gd name="T58" fmla="*/ 2147483647 w 518"/>
              <a:gd name="T59" fmla="*/ 2147483647 h 538"/>
              <a:gd name="T60" fmla="*/ 2147483647 w 518"/>
              <a:gd name="T61" fmla="*/ 2147483647 h 538"/>
              <a:gd name="T62" fmla="*/ 2147483647 w 518"/>
              <a:gd name="T63" fmla="*/ 2147483647 h 538"/>
              <a:gd name="T64" fmla="*/ 2147483647 w 518"/>
              <a:gd name="T65" fmla="*/ 2147483647 h 538"/>
              <a:gd name="T66" fmla="*/ 2147483647 w 518"/>
              <a:gd name="T67" fmla="*/ 2147483647 h 538"/>
              <a:gd name="T68" fmla="*/ 2147483647 w 518"/>
              <a:gd name="T69" fmla="*/ 2147483647 h 538"/>
              <a:gd name="T70" fmla="*/ 2147483647 w 518"/>
              <a:gd name="T71" fmla="*/ 2147483647 h 538"/>
              <a:gd name="T72" fmla="*/ 2147483647 w 518"/>
              <a:gd name="T73" fmla="*/ 2147483647 h 538"/>
              <a:gd name="T74" fmla="*/ 2147483647 w 518"/>
              <a:gd name="T75" fmla="*/ 2147483647 h 538"/>
              <a:gd name="T76" fmla="*/ 2147483647 w 518"/>
              <a:gd name="T77" fmla="*/ 2147483647 h 538"/>
              <a:gd name="T78" fmla="*/ 2147483647 w 518"/>
              <a:gd name="T79" fmla="*/ 2147483647 h 538"/>
              <a:gd name="T80" fmla="*/ 2147483647 w 518"/>
              <a:gd name="T81" fmla="*/ 0 h 538"/>
              <a:gd name="T82" fmla="*/ 2147483647 w 518"/>
              <a:gd name="T83" fmla="*/ 2147483647 h 538"/>
              <a:gd name="T84" fmla="*/ 0 w 518"/>
              <a:gd name="T85" fmla="*/ 2147483647 h 5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18"/>
              <a:gd name="T130" fmla="*/ 0 h 538"/>
              <a:gd name="T131" fmla="*/ 518 w 518"/>
              <a:gd name="T132" fmla="*/ 538 h 53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18" h="538">
                <a:moveTo>
                  <a:pt x="0" y="29"/>
                </a:moveTo>
                <a:lnTo>
                  <a:pt x="68" y="279"/>
                </a:lnTo>
                <a:lnTo>
                  <a:pt x="94" y="320"/>
                </a:lnTo>
                <a:lnTo>
                  <a:pt x="102" y="351"/>
                </a:lnTo>
                <a:lnTo>
                  <a:pt x="92" y="373"/>
                </a:lnTo>
                <a:lnTo>
                  <a:pt x="88" y="406"/>
                </a:lnTo>
                <a:lnTo>
                  <a:pt x="111" y="500"/>
                </a:lnTo>
                <a:lnTo>
                  <a:pt x="130" y="532"/>
                </a:lnTo>
                <a:lnTo>
                  <a:pt x="404" y="515"/>
                </a:lnTo>
                <a:lnTo>
                  <a:pt x="407" y="536"/>
                </a:lnTo>
                <a:lnTo>
                  <a:pt x="424" y="537"/>
                </a:lnTo>
                <a:lnTo>
                  <a:pt x="417" y="493"/>
                </a:lnTo>
                <a:lnTo>
                  <a:pt x="428" y="481"/>
                </a:lnTo>
                <a:lnTo>
                  <a:pt x="468" y="487"/>
                </a:lnTo>
                <a:lnTo>
                  <a:pt x="475" y="457"/>
                </a:lnTo>
                <a:lnTo>
                  <a:pt x="468" y="454"/>
                </a:lnTo>
                <a:lnTo>
                  <a:pt x="478" y="446"/>
                </a:lnTo>
                <a:lnTo>
                  <a:pt x="463" y="439"/>
                </a:lnTo>
                <a:lnTo>
                  <a:pt x="470" y="428"/>
                </a:lnTo>
                <a:lnTo>
                  <a:pt x="469" y="414"/>
                </a:lnTo>
                <a:lnTo>
                  <a:pt x="487" y="401"/>
                </a:lnTo>
                <a:lnTo>
                  <a:pt x="481" y="386"/>
                </a:lnTo>
                <a:lnTo>
                  <a:pt x="489" y="381"/>
                </a:lnTo>
                <a:lnTo>
                  <a:pt x="494" y="366"/>
                </a:lnTo>
                <a:lnTo>
                  <a:pt x="487" y="361"/>
                </a:lnTo>
                <a:lnTo>
                  <a:pt x="500" y="351"/>
                </a:lnTo>
                <a:lnTo>
                  <a:pt x="493" y="341"/>
                </a:lnTo>
                <a:lnTo>
                  <a:pt x="505" y="341"/>
                </a:lnTo>
                <a:lnTo>
                  <a:pt x="517" y="325"/>
                </a:lnTo>
                <a:lnTo>
                  <a:pt x="512" y="320"/>
                </a:lnTo>
                <a:lnTo>
                  <a:pt x="495" y="317"/>
                </a:lnTo>
                <a:lnTo>
                  <a:pt x="482" y="302"/>
                </a:lnTo>
                <a:lnTo>
                  <a:pt x="462" y="265"/>
                </a:lnTo>
                <a:lnTo>
                  <a:pt x="450" y="260"/>
                </a:lnTo>
                <a:lnTo>
                  <a:pt x="427" y="212"/>
                </a:lnTo>
                <a:lnTo>
                  <a:pt x="394" y="191"/>
                </a:lnTo>
                <a:lnTo>
                  <a:pt x="371" y="158"/>
                </a:lnTo>
                <a:lnTo>
                  <a:pt x="313" y="115"/>
                </a:lnTo>
                <a:lnTo>
                  <a:pt x="284" y="77"/>
                </a:lnTo>
                <a:lnTo>
                  <a:pt x="222" y="38"/>
                </a:lnTo>
                <a:lnTo>
                  <a:pt x="241" y="0"/>
                </a:lnTo>
                <a:lnTo>
                  <a:pt x="125" y="14"/>
                </a:lnTo>
                <a:lnTo>
                  <a:pt x="0" y="29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Freeform 13"/>
          <p:cNvSpPr>
            <a:spLocks/>
          </p:cNvSpPr>
          <p:nvPr/>
        </p:nvSpPr>
        <p:spPr bwMode="auto">
          <a:xfrm>
            <a:off x="5292725" y="3279775"/>
            <a:ext cx="528638" cy="1069975"/>
          </a:xfrm>
          <a:custGeom>
            <a:avLst/>
            <a:gdLst>
              <a:gd name="T0" fmla="*/ 0 w 375"/>
              <a:gd name="T1" fmla="*/ 2147483647 h 674"/>
              <a:gd name="T2" fmla="*/ 2147483647 w 375"/>
              <a:gd name="T3" fmla="*/ 2147483647 h 674"/>
              <a:gd name="T4" fmla="*/ 2147483647 w 375"/>
              <a:gd name="T5" fmla="*/ 2147483647 h 674"/>
              <a:gd name="T6" fmla="*/ 2147483647 w 375"/>
              <a:gd name="T7" fmla="*/ 2147483647 h 674"/>
              <a:gd name="T8" fmla="*/ 2147483647 w 375"/>
              <a:gd name="T9" fmla="*/ 2147483647 h 674"/>
              <a:gd name="T10" fmla="*/ 2147483647 w 375"/>
              <a:gd name="T11" fmla="*/ 2147483647 h 674"/>
              <a:gd name="T12" fmla="*/ 2147483647 w 375"/>
              <a:gd name="T13" fmla="*/ 2147483647 h 674"/>
              <a:gd name="T14" fmla="*/ 2147483647 w 375"/>
              <a:gd name="T15" fmla="*/ 2147483647 h 674"/>
              <a:gd name="T16" fmla="*/ 2147483647 w 375"/>
              <a:gd name="T17" fmla="*/ 2147483647 h 674"/>
              <a:gd name="T18" fmla="*/ 2147483647 w 375"/>
              <a:gd name="T19" fmla="*/ 0 h 674"/>
              <a:gd name="T20" fmla="*/ 2147483647 w 375"/>
              <a:gd name="T21" fmla="*/ 2147483647 h 674"/>
              <a:gd name="T22" fmla="*/ 2147483647 w 375"/>
              <a:gd name="T23" fmla="*/ 2147483647 h 674"/>
              <a:gd name="T24" fmla="*/ 2147483647 w 375"/>
              <a:gd name="T25" fmla="*/ 2147483647 h 674"/>
              <a:gd name="T26" fmla="*/ 2147483647 w 375"/>
              <a:gd name="T27" fmla="*/ 2147483647 h 674"/>
              <a:gd name="T28" fmla="*/ 2147483647 w 375"/>
              <a:gd name="T29" fmla="*/ 2147483647 h 674"/>
              <a:gd name="T30" fmla="*/ 2147483647 w 375"/>
              <a:gd name="T31" fmla="*/ 2147483647 h 674"/>
              <a:gd name="T32" fmla="*/ 2147483647 w 375"/>
              <a:gd name="T33" fmla="*/ 2147483647 h 674"/>
              <a:gd name="T34" fmla="*/ 2147483647 w 375"/>
              <a:gd name="T35" fmla="*/ 2147483647 h 674"/>
              <a:gd name="T36" fmla="*/ 2147483647 w 375"/>
              <a:gd name="T37" fmla="*/ 2147483647 h 674"/>
              <a:gd name="T38" fmla="*/ 2147483647 w 375"/>
              <a:gd name="T39" fmla="*/ 2147483647 h 674"/>
              <a:gd name="T40" fmla="*/ 2147483647 w 375"/>
              <a:gd name="T41" fmla="*/ 2147483647 h 674"/>
              <a:gd name="T42" fmla="*/ 2147483647 w 375"/>
              <a:gd name="T43" fmla="*/ 2147483647 h 674"/>
              <a:gd name="T44" fmla="*/ 2147483647 w 375"/>
              <a:gd name="T45" fmla="*/ 2147483647 h 674"/>
              <a:gd name="T46" fmla="*/ 2147483647 w 375"/>
              <a:gd name="T47" fmla="*/ 2147483647 h 674"/>
              <a:gd name="T48" fmla="*/ 2147483647 w 375"/>
              <a:gd name="T49" fmla="*/ 2147483647 h 674"/>
              <a:gd name="T50" fmla="*/ 2147483647 w 375"/>
              <a:gd name="T51" fmla="*/ 2147483647 h 674"/>
              <a:gd name="T52" fmla="*/ 2147483647 w 375"/>
              <a:gd name="T53" fmla="*/ 2147483647 h 674"/>
              <a:gd name="T54" fmla="*/ 2147483647 w 375"/>
              <a:gd name="T55" fmla="*/ 2147483647 h 674"/>
              <a:gd name="T56" fmla="*/ 2147483647 w 375"/>
              <a:gd name="T57" fmla="*/ 2147483647 h 674"/>
              <a:gd name="T58" fmla="*/ 2147483647 w 375"/>
              <a:gd name="T59" fmla="*/ 2147483647 h 674"/>
              <a:gd name="T60" fmla="*/ 2147483647 w 375"/>
              <a:gd name="T61" fmla="*/ 2147483647 h 674"/>
              <a:gd name="T62" fmla="*/ 2147483647 w 375"/>
              <a:gd name="T63" fmla="*/ 2147483647 h 674"/>
              <a:gd name="T64" fmla="*/ 2147483647 w 375"/>
              <a:gd name="T65" fmla="*/ 2147483647 h 674"/>
              <a:gd name="T66" fmla="*/ 2147483647 w 375"/>
              <a:gd name="T67" fmla="*/ 2147483647 h 674"/>
              <a:gd name="T68" fmla="*/ 2147483647 w 375"/>
              <a:gd name="T69" fmla="*/ 2147483647 h 674"/>
              <a:gd name="T70" fmla="*/ 2147483647 w 375"/>
              <a:gd name="T71" fmla="*/ 2147483647 h 674"/>
              <a:gd name="T72" fmla="*/ 2147483647 w 375"/>
              <a:gd name="T73" fmla="*/ 2147483647 h 674"/>
              <a:gd name="T74" fmla="*/ 2147483647 w 375"/>
              <a:gd name="T75" fmla="*/ 2147483647 h 674"/>
              <a:gd name="T76" fmla="*/ 0 w 375"/>
              <a:gd name="T77" fmla="*/ 2147483647 h 6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5"/>
              <a:gd name="T118" fmla="*/ 0 h 674"/>
              <a:gd name="T119" fmla="*/ 375 w 375"/>
              <a:gd name="T120" fmla="*/ 674 h 6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5" h="674">
                <a:moveTo>
                  <a:pt x="0" y="297"/>
                </a:moveTo>
                <a:lnTo>
                  <a:pt x="8" y="277"/>
                </a:lnTo>
                <a:lnTo>
                  <a:pt x="33" y="236"/>
                </a:lnTo>
                <a:lnTo>
                  <a:pt x="46" y="191"/>
                </a:lnTo>
                <a:lnTo>
                  <a:pt x="33" y="158"/>
                </a:lnTo>
                <a:lnTo>
                  <a:pt x="97" y="109"/>
                </a:lnTo>
                <a:lnTo>
                  <a:pt x="111" y="83"/>
                </a:lnTo>
                <a:lnTo>
                  <a:pt x="111" y="71"/>
                </a:lnTo>
                <a:lnTo>
                  <a:pt x="64" y="17"/>
                </a:lnTo>
                <a:lnTo>
                  <a:pt x="314" y="0"/>
                </a:lnTo>
                <a:lnTo>
                  <a:pt x="320" y="42"/>
                </a:lnTo>
                <a:lnTo>
                  <a:pt x="345" y="90"/>
                </a:lnTo>
                <a:lnTo>
                  <a:pt x="367" y="347"/>
                </a:lnTo>
                <a:lnTo>
                  <a:pt x="361" y="400"/>
                </a:lnTo>
                <a:lnTo>
                  <a:pt x="374" y="431"/>
                </a:lnTo>
                <a:lnTo>
                  <a:pt x="360" y="489"/>
                </a:lnTo>
                <a:lnTo>
                  <a:pt x="341" y="516"/>
                </a:lnTo>
                <a:lnTo>
                  <a:pt x="331" y="557"/>
                </a:lnTo>
                <a:lnTo>
                  <a:pt x="340" y="569"/>
                </a:lnTo>
                <a:lnTo>
                  <a:pt x="332" y="595"/>
                </a:lnTo>
                <a:lnTo>
                  <a:pt x="337" y="604"/>
                </a:lnTo>
                <a:lnTo>
                  <a:pt x="307" y="616"/>
                </a:lnTo>
                <a:lnTo>
                  <a:pt x="301" y="658"/>
                </a:lnTo>
                <a:lnTo>
                  <a:pt x="258" y="643"/>
                </a:lnTo>
                <a:lnTo>
                  <a:pt x="236" y="664"/>
                </a:lnTo>
                <a:lnTo>
                  <a:pt x="237" y="673"/>
                </a:lnTo>
                <a:lnTo>
                  <a:pt x="222" y="672"/>
                </a:lnTo>
                <a:lnTo>
                  <a:pt x="208" y="644"/>
                </a:lnTo>
                <a:lnTo>
                  <a:pt x="200" y="605"/>
                </a:lnTo>
                <a:lnTo>
                  <a:pt x="184" y="579"/>
                </a:lnTo>
                <a:lnTo>
                  <a:pt x="159" y="569"/>
                </a:lnTo>
                <a:lnTo>
                  <a:pt x="128" y="544"/>
                </a:lnTo>
                <a:lnTo>
                  <a:pt x="117" y="509"/>
                </a:lnTo>
                <a:lnTo>
                  <a:pt x="135" y="458"/>
                </a:lnTo>
                <a:lnTo>
                  <a:pt x="119" y="447"/>
                </a:lnTo>
                <a:lnTo>
                  <a:pt x="82" y="448"/>
                </a:lnTo>
                <a:lnTo>
                  <a:pt x="76" y="414"/>
                </a:lnTo>
                <a:lnTo>
                  <a:pt x="15" y="351"/>
                </a:lnTo>
                <a:lnTo>
                  <a:pt x="0" y="29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0" name="Freeform 14"/>
          <p:cNvSpPr>
            <a:spLocks/>
          </p:cNvSpPr>
          <p:nvPr/>
        </p:nvSpPr>
        <p:spPr bwMode="auto">
          <a:xfrm>
            <a:off x="4648200" y="3119438"/>
            <a:ext cx="801688" cy="601662"/>
          </a:xfrm>
          <a:custGeom>
            <a:avLst/>
            <a:gdLst>
              <a:gd name="T0" fmla="*/ 0 w 569"/>
              <a:gd name="T1" fmla="*/ 2147483647 h 379"/>
              <a:gd name="T2" fmla="*/ 0 w 569"/>
              <a:gd name="T3" fmla="*/ 2147483647 h 379"/>
              <a:gd name="T4" fmla="*/ 2147483647 w 569"/>
              <a:gd name="T5" fmla="*/ 2147483647 h 379"/>
              <a:gd name="T6" fmla="*/ 2147483647 w 569"/>
              <a:gd name="T7" fmla="*/ 2147483647 h 379"/>
              <a:gd name="T8" fmla="*/ 2147483647 w 569"/>
              <a:gd name="T9" fmla="*/ 2147483647 h 379"/>
              <a:gd name="T10" fmla="*/ 2147483647 w 569"/>
              <a:gd name="T11" fmla="*/ 2147483647 h 379"/>
              <a:gd name="T12" fmla="*/ 2147483647 w 569"/>
              <a:gd name="T13" fmla="*/ 2147483647 h 379"/>
              <a:gd name="T14" fmla="*/ 2147483647 w 569"/>
              <a:gd name="T15" fmla="*/ 2147483647 h 379"/>
              <a:gd name="T16" fmla="*/ 2147483647 w 569"/>
              <a:gd name="T17" fmla="*/ 2147483647 h 379"/>
              <a:gd name="T18" fmla="*/ 2147483647 w 569"/>
              <a:gd name="T19" fmla="*/ 2147483647 h 379"/>
              <a:gd name="T20" fmla="*/ 2147483647 w 569"/>
              <a:gd name="T21" fmla="*/ 2147483647 h 379"/>
              <a:gd name="T22" fmla="*/ 2147483647 w 569"/>
              <a:gd name="T23" fmla="*/ 2147483647 h 379"/>
              <a:gd name="T24" fmla="*/ 2147483647 w 569"/>
              <a:gd name="T25" fmla="*/ 2147483647 h 379"/>
              <a:gd name="T26" fmla="*/ 2147483647 w 569"/>
              <a:gd name="T27" fmla="*/ 2147483647 h 379"/>
              <a:gd name="T28" fmla="*/ 2147483647 w 569"/>
              <a:gd name="T29" fmla="*/ 2147483647 h 379"/>
              <a:gd name="T30" fmla="*/ 2147483647 w 569"/>
              <a:gd name="T31" fmla="*/ 2147483647 h 379"/>
              <a:gd name="T32" fmla="*/ 2147483647 w 569"/>
              <a:gd name="T33" fmla="*/ 2147483647 h 379"/>
              <a:gd name="T34" fmla="*/ 2147483647 w 569"/>
              <a:gd name="T35" fmla="*/ 2147483647 h 379"/>
              <a:gd name="T36" fmla="*/ 2147483647 w 569"/>
              <a:gd name="T37" fmla="*/ 2147483647 h 379"/>
              <a:gd name="T38" fmla="*/ 2147483647 w 569"/>
              <a:gd name="T39" fmla="*/ 2147483647 h 379"/>
              <a:gd name="T40" fmla="*/ 2147483647 w 569"/>
              <a:gd name="T41" fmla="*/ 2147483647 h 379"/>
              <a:gd name="T42" fmla="*/ 2147483647 w 569"/>
              <a:gd name="T43" fmla="*/ 0 h 379"/>
              <a:gd name="T44" fmla="*/ 2147483647 w 569"/>
              <a:gd name="T45" fmla="*/ 2147483647 h 379"/>
              <a:gd name="T46" fmla="*/ 0 w 569"/>
              <a:gd name="T47" fmla="*/ 2147483647 h 3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9"/>
              <a:gd name="T73" fmla="*/ 0 h 379"/>
              <a:gd name="T74" fmla="*/ 569 w 569"/>
              <a:gd name="T75" fmla="*/ 379 h 37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9" h="379">
                <a:moveTo>
                  <a:pt x="0" y="8"/>
                </a:moveTo>
                <a:lnTo>
                  <a:pt x="0" y="37"/>
                </a:lnTo>
                <a:lnTo>
                  <a:pt x="11" y="59"/>
                </a:lnTo>
                <a:lnTo>
                  <a:pt x="4" y="80"/>
                </a:lnTo>
                <a:lnTo>
                  <a:pt x="10" y="132"/>
                </a:lnTo>
                <a:lnTo>
                  <a:pt x="38" y="206"/>
                </a:lnTo>
                <a:lnTo>
                  <a:pt x="38" y="230"/>
                </a:lnTo>
                <a:lnTo>
                  <a:pt x="56" y="264"/>
                </a:lnTo>
                <a:lnTo>
                  <a:pt x="64" y="322"/>
                </a:lnTo>
                <a:lnTo>
                  <a:pt x="60" y="339"/>
                </a:lnTo>
                <a:lnTo>
                  <a:pt x="70" y="357"/>
                </a:lnTo>
                <a:lnTo>
                  <a:pt x="437" y="350"/>
                </a:lnTo>
                <a:lnTo>
                  <a:pt x="465" y="378"/>
                </a:lnTo>
                <a:lnTo>
                  <a:pt x="490" y="337"/>
                </a:lnTo>
                <a:lnTo>
                  <a:pt x="503" y="292"/>
                </a:lnTo>
                <a:lnTo>
                  <a:pt x="490" y="259"/>
                </a:lnTo>
                <a:lnTo>
                  <a:pt x="554" y="210"/>
                </a:lnTo>
                <a:lnTo>
                  <a:pt x="568" y="184"/>
                </a:lnTo>
                <a:lnTo>
                  <a:pt x="568" y="172"/>
                </a:lnTo>
                <a:lnTo>
                  <a:pt x="521" y="118"/>
                </a:lnTo>
                <a:lnTo>
                  <a:pt x="474" y="61"/>
                </a:lnTo>
                <a:lnTo>
                  <a:pt x="465" y="0"/>
                </a:lnTo>
                <a:lnTo>
                  <a:pt x="12" y="9"/>
                </a:lnTo>
                <a:lnTo>
                  <a:pt x="0" y="8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>
            <a:off x="4984750" y="5130800"/>
            <a:ext cx="755650" cy="750888"/>
          </a:xfrm>
          <a:custGeom>
            <a:avLst/>
            <a:gdLst>
              <a:gd name="T0" fmla="*/ 2147483647 w 535"/>
              <a:gd name="T1" fmla="*/ 2147483647 h 473"/>
              <a:gd name="T2" fmla="*/ 2147483647 w 535"/>
              <a:gd name="T3" fmla="*/ 2147483647 h 473"/>
              <a:gd name="T4" fmla="*/ 2147483647 w 535"/>
              <a:gd name="T5" fmla="*/ 2147483647 h 473"/>
              <a:gd name="T6" fmla="*/ 2147483647 w 535"/>
              <a:gd name="T7" fmla="*/ 2147483647 h 473"/>
              <a:gd name="T8" fmla="*/ 2147483647 w 535"/>
              <a:gd name="T9" fmla="*/ 2147483647 h 473"/>
              <a:gd name="T10" fmla="*/ 2147483647 w 535"/>
              <a:gd name="T11" fmla="*/ 2147483647 h 473"/>
              <a:gd name="T12" fmla="*/ 2147483647 w 535"/>
              <a:gd name="T13" fmla="*/ 2147483647 h 473"/>
              <a:gd name="T14" fmla="*/ 2147483647 w 535"/>
              <a:gd name="T15" fmla="*/ 2147483647 h 473"/>
              <a:gd name="T16" fmla="*/ 2147483647 w 535"/>
              <a:gd name="T17" fmla="*/ 2147483647 h 473"/>
              <a:gd name="T18" fmla="*/ 2147483647 w 535"/>
              <a:gd name="T19" fmla="*/ 2147483647 h 473"/>
              <a:gd name="T20" fmla="*/ 2147483647 w 535"/>
              <a:gd name="T21" fmla="*/ 2147483647 h 473"/>
              <a:gd name="T22" fmla="*/ 2147483647 w 535"/>
              <a:gd name="T23" fmla="*/ 2147483647 h 473"/>
              <a:gd name="T24" fmla="*/ 2147483647 w 535"/>
              <a:gd name="T25" fmla="*/ 2147483647 h 473"/>
              <a:gd name="T26" fmla="*/ 2147483647 w 535"/>
              <a:gd name="T27" fmla="*/ 2147483647 h 473"/>
              <a:gd name="T28" fmla="*/ 2147483647 w 535"/>
              <a:gd name="T29" fmla="*/ 2147483647 h 473"/>
              <a:gd name="T30" fmla="*/ 2147483647 w 535"/>
              <a:gd name="T31" fmla="*/ 2147483647 h 473"/>
              <a:gd name="T32" fmla="*/ 2147483647 w 535"/>
              <a:gd name="T33" fmla="*/ 2147483647 h 473"/>
              <a:gd name="T34" fmla="*/ 2147483647 w 535"/>
              <a:gd name="T35" fmla="*/ 2147483647 h 473"/>
              <a:gd name="T36" fmla="*/ 2147483647 w 535"/>
              <a:gd name="T37" fmla="*/ 2147483647 h 473"/>
              <a:gd name="T38" fmla="*/ 2147483647 w 535"/>
              <a:gd name="T39" fmla="*/ 2147483647 h 473"/>
              <a:gd name="T40" fmla="*/ 2147483647 w 535"/>
              <a:gd name="T41" fmla="*/ 2147483647 h 473"/>
              <a:gd name="T42" fmla="*/ 2147483647 w 535"/>
              <a:gd name="T43" fmla="*/ 2147483647 h 473"/>
              <a:gd name="T44" fmla="*/ 2147483647 w 535"/>
              <a:gd name="T45" fmla="*/ 2147483647 h 473"/>
              <a:gd name="T46" fmla="*/ 2147483647 w 535"/>
              <a:gd name="T47" fmla="*/ 2147483647 h 473"/>
              <a:gd name="T48" fmla="*/ 2147483647 w 535"/>
              <a:gd name="T49" fmla="*/ 2147483647 h 473"/>
              <a:gd name="T50" fmla="*/ 2147483647 w 535"/>
              <a:gd name="T51" fmla="*/ 2147483647 h 473"/>
              <a:gd name="T52" fmla="*/ 2147483647 w 535"/>
              <a:gd name="T53" fmla="*/ 2147483647 h 473"/>
              <a:gd name="T54" fmla="*/ 2147483647 w 535"/>
              <a:gd name="T55" fmla="*/ 2147483647 h 473"/>
              <a:gd name="T56" fmla="*/ 2147483647 w 535"/>
              <a:gd name="T57" fmla="*/ 2147483647 h 473"/>
              <a:gd name="T58" fmla="*/ 2147483647 w 535"/>
              <a:gd name="T59" fmla="*/ 2147483647 h 473"/>
              <a:gd name="T60" fmla="*/ 2147483647 w 535"/>
              <a:gd name="T61" fmla="*/ 2147483647 h 473"/>
              <a:gd name="T62" fmla="*/ 2147483647 w 535"/>
              <a:gd name="T63" fmla="*/ 2147483647 h 473"/>
              <a:gd name="T64" fmla="*/ 2147483647 w 535"/>
              <a:gd name="T65" fmla="*/ 2147483647 h 473"/>
              <a:gd name="T66" fmla="*/ 2147483647 w 535"/>
              <a:gd name="T67" fmla="*/ 2147483647 h 473"/>
              <a:gd name="T68" fmla="*/ 2147483647 w 535"/>
              <a:gd name="T69" fmla="*/ 2147483647 h 473"/>
              <a:gd name="T70" fmla="*/ 2147483647 w 535"/>
              <a:gd name="T71" fmla="*/ 2147483647 h 473"/>
              <a:gd name="T72" fmla="*/ 2147483647 w 535"/>
              <a:gd name="T73" fmla="*/ 2147483647 h 473"/>
              <a:gd name="T74" fmla="*/ 2147483647 w 535"/>
              <a:gd name="T75" fmla="*/ 2147483647 h 473"/>
              <a:gd name="T76" fmla="*/ 2147483647 w 535"/>
              <a:gd name="T77" fmla="*/ 2147483647 h 473"/>
              <a:gd name="T78" fmla="*/ 2147483647 w 535"/>
              <a:gd name="T79" fmla="*/ 2147483647 h 473"/>
              <a:gd name="T80" fmla="*/ 2147483647 w 535"/>
              <a:gd name="T81" fmla="*/ 2147483647 h 473"/>
              <a:gd name="T82" fmla="*/ 2147483647 w 535"/>
              <a:gd name="T83" fmla="*/ 2147483647 h 473"/>
              <a:gd name="T84" fmla="*/ 2147483647 w 535"/>
              <a:gd name="T85" fmla="*/ 2147483647 h 473"/>
              <a:gd name="T86" fmla="*/ 2147483647 w 535"/>
              <a:gd name="T87" fmla="*/ 2147483647 h 473"/>
              <a:gd name="T88" fmla="*/ 2147483647 w 535"/>
              <a:gd name="T89" fmla="*/ 2147483647 h 473"/>
              <a:gd name="T90" fmla="*/ 2147483647 w 535"/>
              <a:gd name="T91" fmla="*/ 0 h 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5"/>
              <a:gd name="T139" fmla="*/ 0 h 473"/>
              <a:gd name="T140" fmla="*/ 535 w 535"/>
              <a:gd name="T141" fmla="*/ 473 h 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5" h="473">
                <a:moveTo>
                  <a:pt x="0" y="4"/>
                </a:moveTo>
                <a:lnTo>
                  <a:pt x="5" y="130"/>
                </a:lnTo>
                <a:lnTo>
                  <a:pt x="20" y="146"/>
                </a:lnTo>
                <a:lnTo>
                  <a:pt x="25" y="178"/>
                </a:lnTo>
                <a:lnTo>
                  <a:pt x="55" y="223"/>
                </a:lnTo>
                <a:lnTo>
                  <a:pt x="53" y="261"/>
                </a:lnTo>
                <a:lnTo>
                  <a:pt x="37" y="298"/>
                </a:lnTo>
                <a:lnTo>
                  <a:pt x="37" y="318"/>
                </a:lnTo>
                <a:lnTo>
                  <a:pt x="43" y="339"/>
                </a:lnTo>
                <a:lnTo>
                  <a:pt x="40" y="359"/>
                </a:lnTo>
                <a:lnTo>
                  <a:pt x="31" y="372"/>
                </a:lnTo>
                <a:lnTo>
                  <a:pt x="18" y="389"/>
                </a:lnTo>
                <a:lnTo>
                  <a:pt x="27" y="399"/>
                </a:lnTo>
                <a:lnTo>
                  <a:pt x="98" y="390"/>
                </a:lnTo>
                <a:lnTo>
                  <a:pt x="156" y="414"/>
                </a:lnTo>
                <a:lnTo>
                  <a:pt x="211" y="411"/>
                </a:lnTo>
                <a:lnTo>
                  <a:pt x="205" y="395"/>
                </a:lnTo>
                <a:lnTo>
                  <a:pt x="223" y="380"/>
                </a:lnTo>
                <a:lnTo>
                  <a:pt x="262" y="389"/>
                </a:lnTo>
                <a:lnTo>
                  <a:pt x="267" y="417"/>
                </a:lnTo>
                <a:lnTo>
                  <a:pt x="279" y="413"/>
                </a:lnTo>
                <a:lnTo>
                  <a:pt x="295" y="419"/>
                </a:lnTo>
                <a:lnTo>
                  <a:pt x="311" y="436"/>
                </a:lnTo>
                <a:lnTo>
                  <a:pt x="315" y="452"/>
                </a:lnTo>
                <a:lnTo>
                  <a:pt x="332" y="454"/>
                </a:lnTo>
                <a:lnTo>
                  <a:pt x="347" y="464"/>
                </a:lnTo>
                <a:lnTo>
                  <a:pt x="360" y="460"/>
                </a:lnTo>
                <a:lnTo>
                  <a:pt x="372" y="447"/>
                </a:lnTo>
                <a:lnTo>
                  <a:pt x="370" y="436"/>
                </a:lnTo>
                <a:lnTo>
                  <a:pt x="387" y="450"/>
                </a:lnTo>
                <a:lnTo>
                  <a:pt x="395" y="438"/>
                </a:lnTo>
                <a:lnTo>
                  <a:pt x="407" y="462"/>
                </a:lnTo>
                <a:lnTo>
                  <a:pt x="424" y="450"/>
                </a:lnTo>
                <a:lnTo>
                  <a:pt x="430" y="443"/>
                </a:lnTo>
                <a:lnTo>
                  <a:pt x="424" y="436"/>
                </a:lnTo>
                <a:lnTo>
                  <a:pt x="425" y="415"/>
                </a:lnTo>
                <a:lnTo>
                  <a:pt x="430" y="415"/>
                </a:lnTo>
                <a:lnTo>
                  <a:pt x="445" y="417"/>
                </a:lnTo>
                <a:lnTo>
                  <a:pt x="449" y="431"/>
                </a:lnTo>
                <a:lnTo>
                  <a:pt x="466" y="430"/>
                </a:lnTo>
                <a:lnTo>
                  <a:pt x="481" y="440"/>
                </a:lnTo>
                <a:lnTo>
                  <a:pt x="484" y="437"/>
                </a:lnTo>
                <a:lnTo>
                  <a:pt x="490" y="448"/>
                </a:lnTo>
                <a:lnTo>
                  <a:pt x="501" y="455"/>
                </a:lnTo>
                <a:lnTo>
                  <a:pt x="496" y="472"/>
                </a:lnTo>
                <a:lnTo>
                  <a:pt x="511" y="455"/>
                </a:lnTo>
                <a:lnTo>
                  <a:pt x="521" y="466"/>
                </a:lnTo>
                <a:lnTo>
                  <a:pt x="521" y="454"/>
                </a:lnTo>
                <a:lnTo>
                  <a:pt x="534" y="450"/>
                </a:lnTo>
                <a:lnTo>
                  <a:pt x="534" y="442"/>
                </a:lnTo>
                <a:lnTo>
                  <a:pt x="520" y="440"/>
                </a:lnTo>
                <a:lnTo>
                  <a:pt x="512" y="431"/>
                </a:lnTo>
                <a:lnTo>
                  <a:pt x="500" y="433"/>
                </a:lnTo>
                <a:lnTo>
                  <a:pt x="495" y="420"/>
                </a:lnTo>
                <a:lnTo>
                  <a:pt x="481" y="420"/>
                </a:lnTo>
                <a:lnTo>
                  <a:pt x="468" y="397"/>
                </a:lnTo>
                <a:lnTo>
                  <a:pt x="476" y="391"/>
                </a:lnTo>
                <a:lnTo>
                  <a:pt x="487" y="385"/>
                </a:lnTo>
                <a:lnTo>
                  <a:pt x="489" y="372"/>
                </a:lnTo>
                <a:lnTo>
                  <a:pt x="498" y="371"/>
                </a:lnTo>
                <a:lnTo>
                  <a:pt x="512" y="358"/>
                </a:lnTo>
                <a:lnTo>
                  <a:pt x="508" y="353"/>
                </a:lnTo>
                <a:lnTo>
                  <a:pt x="508" y="329"/>
                </a:lnTo>
                <a:lnTo>
                  <a:pt x="493" y="341"/>
                </a:lnTo>
                <a:lnTo>
                  <a:pt x="476" y="344"/>
                </a:lnTo>
                <a:lnTo>
                  <a:pt x="464" y="364"/>
                </a:lnTo>
                <a:lnTo>
                  <a:pt x="441" y="353"/>
                </a:lnTo>
                <a:lnTo>
                  <a:pt x="445" y="345"/>
                </a:lnTo>
                <a:lnTo>
                  <a:pt x="455" y="341"/>
                </a:lnTo>
                <a:lnTo>
                  <a:pt x="455" y="345"/>
                </a:lnTo>
                <a:lnTo>
                  <a:pt x="461" y="332"/>
                </a:lnTo>
                <a:lnTo>
                  <a:pt x="453" y="337"/>
                </a:lnTo>
                <a:lnTo>
                  <a:pt x="449" y="331"/>
                </a:lnTo>
                <a:lnTo>
                  <a:pt x="447" y="337"/>
                </a:lnTo>
                <a:lnTo>
                  <a:pt x="437" y="332"/>
                </a:lnTo>
                <a:lnTo>
                  <a:pt x="427" y="345"/>
                </a:lnTo>
                <a:lnTo>
                  <a:pt x="412" y="349"/>
                </a:lnTo>
                <a:lnTo>
                  <a:pt x="381" y="341"/>
                </a:lnTo>
                <a:lnTo>
                  <a:pt x="380" y="334"/>
                </a:lnTo>
                <a:lnTo>
                  <a:pt x="398" y="308"/>
                </a:lnTo>
                <a:lnTo>
                  <a:pt x="415" y="308"/>
                </a:lnTo>
                <a:lnTo>
                  <a:pt x="427" y="319"/>
                </a:lnTo>
                <a:lnTo>
                  <a:pt x="472" y="328"/>
                </a:lnTo>
                <a:lnTo>
                  <a:pt x="438" y="271"/>
                </a:lnTo>
                <a:lnTo>
                  <a:pt x="445" y="231"/>
                </a:lnTo>
                <a:lnTo>
                  <a:pt x="252" y="239"/>
                </a:lnTo>
                <a:lnTo>
                  <a:pt x="254" y="217"/>
                </a:lnTo>
                <a:lnTo>
                  <a:pt x="275" y="150"/>
                </a:lnTo>
                <a:lnTo>
                  <a:pt x="309" y="106"/>
                </a:lnTo>
                <a:lnTo>
                  <a:pt x="298" y="93"/>
                </a:lnTo>
                <a:lnTo>
                  <a:pt x="302" y="50"/>
                </a:lnTo>
                <a:lnTo>
                  <a:pt x="285" y="0"/>
                </a:lnTo>
                <a:lnTo>
                  <a:pt x="0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5373688" y="2339975"/>
            <a:ext cx="773112" cy="447675"/>
          </a:xfrm>
          <a:custGeom>
            <a:avLst/>
            <a:gdLst>
              <a:gd name="T0" fmla="*/ 2147483647 w 546"/>
              <a:gd name="T1" fmla="*/ 2147483647 h 282"/>
              <a:gd name="T2" fmla="*/ 2147483647 w 546"/>
              <a:gd name="T3" fmla="*/ 2147483647 h 282"/>
              <a:gd name="T4" fmla="*/ 2147483647 w 546"/>
              <a:gd name="T5" fmla="*/ 2147483647 h 282"/>
              <a:gd name="T6" fmla="*/ 2147483647 w 546"/>
              <a:gd name="T7" fmla="*/ 2147483647 h 282"/>
              <a:gd name="T8" fmla="*/ 2147483647 w 546"/>
              <a:gd name="T9" fmla="*/ 2147483647 h 282"/>
              <a:gd name="T10" fmla="*/ 2147483647 w 546"/>
              <a:gd name="T11" fmla="*/ 2147483647 h 282"/>
              <a:gd name="T12" fmla="*/ 2147483647 w 546"/>
              <a:gd name="T13" fmla="*/ 2147483647 h 282"/>
              <a:gd name="T14" fmla="*/ 2147483647 w 546"/>
              <a:gd name="T15" fmla="*/ 2147483647 h 282"/>
              <a:gd name="T16" fmla="*/ 2147483647 w 546"/>
              <a:gd name="T17" fmla="*/ 2147483647 h 282"/>
              <a:gd name="T18" fmla="*/ 2147483647 w 546"/>
              <a:gd name="T19" fmla="*/ 2147483647 h 282"/>
              <a:gd name="T20" fmla="*/ 2147483647 w 546"/>
              <a:gd name="T21" fmla="*/ 2147483647 h 282"/>
              <a:gd name="T22" fmla="*/ 2147483647 w 546"/>
              <a:gd name="T23" fmla="*/ 2147483647 h 282"/>
              <a:gd name="T24" fmla="*/ 2147483647 w 546"/>
              <a:gd name="T25" fmla="*/ 2147483647 h 282"/>
              <a:gd name="T26" fmla="*/ 2147483647 w 546"/>
              <a:gd name="T27" fmla="*/ 2147483647 h 282"/>
              <a:gd name="T28" fmla="*/ 2147483647 w 546"/>
              <a:gd name="T29" fmla="*/ 2147483647 h 282"/>
              <a:gd name="T30" fmla="*/ 2147483647 w 546"/>
              <a:gd name="T31" fmla="*/ 2147483647 h 282"/>
              <a:gd name="T32" fmla="*/ 2147483647 w 546"/>
              <a:gd name="T33" fmla="*/ 2147483647 h 282"/>
              <a:gd name="T34" fmla="*/ 2147483647 w 546"/>
              <a:gd name="T35" fmla="*/ 2147483647 h 282"/>
              <a:gd name="T36" fmla="*/ 2147483647 w 546"/>
              <a:gd name="T37" fmla="*/ 2147483647 h 282"/>
              <a:gd name="T38" fmla="*/ 2147483647 w 546"/>
              <a:gd name="T39" fmla="*/ 2147483647 h 282"/>
              <a:gd name="T40" fmla="*/ 2147483647 w 546"/>
              <a:gd name="T41" fmla="*/ 2147483647 h 282"/>
              <a:gd name="T42" fmla="*/ 2147483647 w 546"/>
              <a:gd name="T43" fmla="*/ 2147483647 h 282"/>
              <a:gd name="T44" fmla="*/ 2147483647 w 546"/>
              <a:gd name="T45" fmla="*/ 2147483647 h 282"/>
              <a:gd name="T46" fmla="*/ 2147483647 w 546"/>
              <a:gd name="T47" fmla="*/ 2147483647 h 282"/>
              <a:gd name="T48" fmla="*/ 2147483647 w 546"/>
              <a:gd name="T49" fmla="*/ 2147483647 h 282"/>
              <a:gd name="T50" fmla="*/ 2147483647 w 546"/>
              <a:gd name="T51" fmla="*/ 2147483647 h 282"/>
              <a:gd name="T52" fmla="*/ 2147483647 w 546"/>
              <a:gd name="T53" fmla="*/ 2147483647 h 282"/>
              <a:gd name="T54" fmla="*/ 2147483647 w 546"/>
              <a:gd name="T55" fmla="*/ 2147483647 h 282"/>
              <a:gd name="T56" fmla="*/ 2147483647 w 546"/>
              <a:gd name="T57" fmla="*/ 2147483647 h 282"/>
              <a:gd name="T58" fmla="*/ 2147483647 w 546"/>
              <a:gd name="T59" fmla="*/ 2147483647 h 282"/>
              <a:gd name="T60" fmla="*/ 2147483647 w 546"/>
              <a:gd name="T61" fmla="*/ 2147483647 h 282"/>
              <a:gd name="T62" fmla="*/ 2147483647 w 546"/>
              <a:gd name="T63" fmla="*/ 0 h 282"/>
              <a:gd name="T64" fmla="*/ 2147483647 w 546"/>
              <a:gd name="T65" fmla="*/ 2147483647 h 282"/>
              <a:gd name="T66" fmla="*/ 2147483647 w 546"/>
              <a:gd name="T67" fmla="*/ 2147483647 h 282"/>
              <a:gd name="T68" fmla="*/ 2147483647 w 546"/>
              <a:gd name="T69" fmla="*/ 2147483647 h 282"/>
              <a:gd name="T70" fmla="*/ 2147483647 w 546"/>
              <a:gd name="T71" fmla="*/ 2147483647 h 282"/>
              <a:gd name="T72" fmla="*/ 2147483647 w 546"/>
              <a:gd name="T73" fmla="*/ 2147483647 h 282"/>
              <a:gd name="T74" fmla="*/ 0 w 546"/>
              <a:gd name="T75" fmla="*/ 2147483647 h 2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6"/>
              <a:gd name="T115" fmla="*/ 0 h 282"/>
              <a:gd name="T116" fmla="*/ 546 w 546"/>
              <a:gd name="T117" fmla="*/ 282 h 2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6" h="282">
                <a:moveTo>
                  <a:pt x="0" y="121"/>
                </a:moveTo>
                <a:lnTo>
                  <a:pt x="43" y="151"/>
                </a:lnTo>
                <a:lnTo>
                  <a:pt x="148" y="179"/>
                </a:lnTo>
                <a:lnTo>
                  <a:pt x="195" y="184"/>
                </a:lnTo>
                <a:lnTo>
                  <a:pt x="202" y="201"/>
                </a:lnTo>
                <a:lnTo>
                  <a:pt x="222" y="207"/>
                </a:lnTo>
                <a:lnTo>
                  <a:pt x="248" y="281"/>
                </a:lnTo>
                <a:lnTo>
                  <a:pt x="272" y="223"/>
                </a:lnTo>
                <a:lnTo>
                  <a:pt x="277" y="210"/>
                </a:lnTo>
                <a:lnTo>
                  <a:pt x="284" y="202"/>
                </a:lnTo>
                <a:lnTo>
                  <a:pt x="284" y="193"/>
                </a:lnTo>
                <a:lnTo>
                  <a:pt x="293" y="178"/>
                </a:lnTo>
                <a:lnTo>
                  <a:pt x="296" y="179"/>
                </a:lnTo>
                <a:lnTo>
                  <a:pt x="293" y="188"/>
                </a:lnTo>
                <a:lnTo>
                  <a:pt x="294" y="203"/>
                </a:lnTo>
                <a:lnTo>
                  <a:pt x="303" y="200"/>
                </a:lnTo>
                <a:lnTo>
                  <a:pt x="309" y="182"/>
                </a:lnTo>
                <a:lnTo>
                  <a:pt x="321" y="184"/>
                </a:lnTo>
                <a:lnTo>
                  <a:pt x="327" y="176"/>
                </a:lnTo>
                <a:lnTo>
                  <a:pt x="329" y="180"/>
                </a:lnTo>
                <a:lnTo>
                  <a:pt x="316" y="207"/>
                </a:lnTo>
                <a:lnTo>
                  <a:pt x="325" y="210"/>
                </a:lnTo>
                <a:lnTo>
                  <a:pt x="333" y="194"/>
                </a:lnTo>
                <a:lnTo>
                  <a:pt x="345" y="188"/>
                </a:lnTo>
                <a:lnTo>
                  <a:pt x="352" y="168"/>
                </a:lnTo>
                <a:lnTo>
                  <a:pt x="383" y="163"/>
                </a:lnTo>
                <a:lnTo>
                  <a:pt x="398" y="161"/>
                </a:lnTo>
                <a:lnTo>
                  <a:pt x="422" y="144"/>
                </a:lnTo>
                <a:lnTo>
                  <a:pt x="457" y="150"/>
                </a:lnTo>
                <a:lnTo>
                  <a:pt x="480" y="166"/>
                </a:lnTo>
                <a:lnTo>
                  <a:pt x="482" y="145"/>
                </a:lnTo>
                <a:lnTo>
                  <a:pt x="494" y="145"/>
                </a:lnTo>
                <a:lnTo>
                  <a:pt x="523" y="147"/>
                </a:lnTo>
                <a:lnTo>
                  <a:pt x="545" y="140"/>
                </a:lnTo>
                <a:lnTo>
                  <a:pt x="516" y="122"/>
                </a:lnTo>
                <a:lnTo>
                  <a:pt x="509" y="92"/>
                </a:lnTo>
                <a:lnTo>
                  <a:pt x="485" y="97"/>
                </a:lnTo>
                <a:lnTo>
                  <a:pt x="477" y="92"/>
                </a:lnTo>
                <a:lnTo>
                  <a:pt x="467" y="97"/>
                </a:lnTo>
                <a:lnTo>
                  <a:pt x="454" y="94"/>
                </a:lnTo>
                <a:lnTo>
                  <a:pt x="447" y="93"/>
                </a:lnTo>
                <a:lnTo>
                  <a:pt x="444" y="77"/>
                </a:lnTo>
                <a:lnTo>
                  <a:pt x="449" y="59"/>
                </a:lnTo>
                <a:lnTo>
                  <a:pt x="426" y="64"/>
                </a:lnTo>
                <a:lnTo>
                  <a:pt x="404" y="76"/>
                </a:lnTo>
                <a:lnTo>
                  <a:pt x="348" y="83"/>
                </a:lnTo>
                <a:lnTo>
                  <a:pt x="314" y="116"/>
                </a:lnTo>
                <a:lnTo>
                  <a:pt x="306" y="110"/>
                </a:lnTo>
                <a:lnTo>
                  <a:pt x="296" y="114"/>
                </a:lnTo>
                <a:lnTo>
                  <a:pt x="282" y="104"/>
                </a:lnTo>
                <a:lnTo>
                  <a:pt x="273" y="108"/>
                </a:lnTo>
                <a:lnTo>
                  <a:pt x="253" y="112"/>
                </a:lnTo>
                <a:lnTo>
                  <a:pt x="226" y="73"/>
                </a:lnTo>
                <a:lnTo>
                  <a:pt x="193" y="68"/>
                </a:lnTo>
                <a:lnTo>
                  <a:pt x="183" y="69"/>
                </a:lnTo>
                <a:lnTo>
                  <a:pt x="177" y="78"/>
                </a:lnTo>
                <a:lnTo>
                  <a:pt x="182" y="61"/>
                </a:lnTo>
                <a:lnTo>
                  <a:pt x="168" y="74"/>
                </a:lnTo>
                <a:lnTo>
                  <a:pt x="161" y="87"/>
                </a:lnTo>
                <a:lnTo>
                  <a:pt x="162" y="65"/>
                </a:lnTo>
                <a:lnTo>
                  <a:pt x="177" y="34"/>
                </a:lnTo>
                <a:lnTo>
                  <a:pt x="197" y="10"/>
                </a:lnTo>
                <a:lnTo>
                  <a:pt x="215" y="4"/>
                </a:lnTo>
                <a:lnTo>
                  <a:pt x="212" y="0"/>
                </a:lnTo>
                <a:lnTo>
                  <a:pt x="180" y="2"/>
                </a:lnTo>
                <a:lnTo>
                  <a:pt x="161" y="13"/>
                </a:lnTo>
                <a:lnTo>
                  <a:pt x="154" y="24"/>
                </a:lnTo>
                <a:lnTo>
                  <a:pt x="130" y="43"/>
                </a:lnTo>
                <a:lnTo>
                  <a:pt x="119" y="60"/>
                </a:lnTo>
                <a:lnTo>
                  <a:pt x="101" y="65"/>
                </a:lnTo>
                <a:lnTo>
                  <a:pt x="95" y="76"/>
                </a:lnTo>
                <a:lnTo>
                  <a:pt x="83" y="81"/>
                </a:lnTo>
                <a:lnTo>
                  <a:pt x="51" y="87"/>
                </a:lnTo>
                <a:lnTo>
                  <a:pt x="43" y="94"/>
                </a:lnTo>
                <a:lnTo>
                  <a:pt x="28" y="109"/>
                </a:lnTo>
                <a:lnTo>
                  <a:pt x="0" y="12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Freeform 17"/>
          <p:cNvSpPr>
            <a:spLocks/>
          </p:cNvSpPr>
          <p:nvPr/>
        </p:nvSpPr>
        <p:spPr bwMode="auto">
          <a:xfrm>
            <a:off x="5867400" y="2616200"/>
            <a:ext cx="520700" cy="793750"/>
          </a:xfrm>
          <a:custGeom>
            <a:avLst/>
            <a:gdLst>
              <a:gd name="T0" fmla="*/ 0 w 367"/>
              <a:gd name="T1" fmla="*/ 2147483647 h 500"/>
              <a:gd name="T2" fmla="*/ 2147483647 w 367"/>
              <a:gd name="T3" fmla="*/ 2147483647 h 500"/>
              <a:gd name="T4" fmla="*/ 2147483647 w 367"/>
              <a:gd name="T5" fmla="*/ 2147483647 h 500"/>
              <a:gd name="T6" fmla="*/ 2147483647 w 367"/>
              <a:gd name="T7" fmla="*/ 2147483647 h 500"/>
              <a:gd name="T8" fmla="*/ 2147483647 w 367"/>
              <a:gd name="T9" fmla="*/ 2147483647 h 500"/>
              <a:gd name="T10" fmla="*/ 2147483647 w 367"/>
              <a:gd name="T11" fmla="*/ 2147483647 h 500"/>
              <a:gd name="T12" fmla="*/ 2147483647 w 367"/>
              <a:gd name="T13" fmla="*/ 2147483647 h 500"/>
              <a:gd name="T14" fmla="*/ 2147483647 w 367"/>
              <a:gd name="T15" fmla="*/ 2147483647 h 500"/>
              <a:gd name="T16" fmla="*/ 2147483647 w 367"/>
              <a:gd name="T17" fmla="*/ 2147483647 h 500"/>
              <a:gd name="T18" fmla="*/ 2147483647 w 367"/>
              <a:gd name="T19" fmla="*/ 2147483647 h 500"/>
              <a:gd name="T20" fmla="*/ 2147483647 w 367"/>
              <a:gd name="T21" fmla="*/ 2147483647 h 500"/>
              <a:gd name="T22" fmla="*/ 2147483647 w 367"/>
              <a:gd name="T23" fmla="*/ 2147483647 h 500"/>
              <a:gd name="T24" fmla="*/ 2147483647 w 367"/>
              <a:gd name="T25" fmla="*/ 2147483647 h 500"/>
              <a:gd name="T26" fmla="*/ 2147483647 w 367"/>
              <a:gd name="T27" fmla="*/ 2147483647 h 500"/>
              <a:gd name="T28" fmla="*/ 2147483647 w 367"/>
              <a:gd name="T29" fmla="*/ 2147483647 h 500"/>
              <a:gd name="T30" fmla="*/ 2147483647 w 367"/>
              <a:gd name="T31" fmla="*/ 2147483647 h 500"/>
              <a:gd name="T32" fmla="*/ 2147483647 w 367"/>
              <a:gd name="T33" fmla="*/ 2147483647 h 500"/>
              <a:gd name="T34" fmla="*/ 2147483647 w 367"/>
              <a:gd name="T35" fmla="*/ 2147483647 h 500"/>
              <a:gd name="T36" fmla="*/ 2147483647 w 367"/>
              <a:gd name="T37" fmla="*/ 2147483647 h 500"/>
              <a:gd name="T38" fmla="*/ 2147483647 w 367"/>
              <a:gd name="T39" fmla="*/ 2147483647 h 500"/>
              <a:gd name="T40" fmla="*/ 2147483647 w 367"/>
              <a:gd name="T41" fmla="*/ 2147483647 h 500"/>
              <a:gd name="T42" fmla="*/ 2147483647 w 367"/>
              <a:gd name="T43" fmla="*/ 2147483647 h 500"/>
              <a:gd name="T44" fmla="*/ 2147483647 w 367"/>
              <a:gd name="T45" fmla="*/ 2147483647 h 500"/>
              <a:gd name="T46" fmla="*/ 2147483647 w 367"/>
              <a:gd name="T47" fmla="*/ 2147483647 h 500"/>
              <a:gd name="T48" fmla="*/ 2147483647 w 367"/>
              <a:gd name="T49" fmla="*/ 0 h 500"/>
              <a:gd name="T50" fmla="*/ 2147483647 w 367"/>
              <a:gd name="T51" fmla="*/ 2147483647 h 500"/>
              <a:gd name="T52" fmla="*/ 2147483647 w 367"/>
              <a:gd name="T53" fmla="*/ 2147483647 h 500"/>
              <a:gd name="T54" fmla="*/ 2147483647 w 367"/>
              <a:gd name="T55" fmla="*/ 2147483647 h 500"/>
              <a:gd name="T56" fmla="*/ 2147483647 w 367"/>
              <a:gd name="T57" fmla="*/ 2147483647 h 500"/>
              <a:gd name="T58" fmla="*/ 2147483647 w 367"/>
              <a:gd name="T59" fmla="*/ 2147483647 h 500"/>
              <a:gd name="T60" fmla="*/ 2147483647 w 367"/>
              <a:gd name="T61" fmla="*/ 2147483647 h 500"/>
              <a:gd name="T62" fmla="*/ 2147483647 w 367"/>
              <a:gd name="T63" fmla="*/ 2147483647 h 500"/>
              <a:gd name="T64" fmla="*/ 2147483647 w 367"/>
              <a:gd name="T65" fmla="*/ 2147483647 h 500"/>
              <a:gd name="T66" fmla="*/ 2147483647 w 367"/>
              <a:gd name="T67" fmla="*/ 2147483647 h 500"/>
              <a:gd name="T68" fmla="*/ 2147483647 w 367"/>
              <a:gd name="T69" fmla="*/ 2147483647 h 500"/>
              <a:gd name="T70" fmla="*/ 2147483647 w 367"/>
              <a:gd name="T71" fmla="*/ 2147483647 h 500"/>
              <a:gd name="T72" fmla="*/ 2147483647 w 367"/>
              <a:gd name="T73" fmla="*/ 2147483647 h 500"/>
              <a:gd name="T74" fmla="*/ 2147483647 w 367"/>
              <a:gd name="T75" fmla="*/ 2147483647 h 500"/>
              <a:gd name="T76" fmla="*/ 2147483647 w 367"/>
              <a:gd name="T77" fmla="*/ 2147483647 h 500"/>
              <a:gd name="T78" fmla="*/ 2147483647 w 367"/>
              <a:gd name="T79" fmla="*/ 2147483647 h 500"/>
              <a:gd name="T80" fmla="*/ 2147483647 w 367"/>
              <a:gd name="T81" fmla="*/ 2147483647 h 500"/>
              <a:gd name="T82" fmla="*/ 2147483647 w 367"/>
              <a:gd name="T83" fmla="*/ 2147483647 h 500"/>
              <a:gd name="T84" fmla="*/ 2147483647 w 367"/>
              <a:gd name="T85" fmla="*/ 2147483647 h 500"/>
              <a:gd name="T86" fmla="*/ 2147483647 w 367"/>
              <a:gd name="T87" fmla="*/ 2147483647 h 500"/>
              <a:gd name="T88" fmla="*/ 2147483647 w 367"/>
              <a:gd name="T89" fmla="*/ 2147483647 h 500"/>
              <a:gd name="T90" fmla="*/ 2147483647 w 367"/>
              <a:gd name="T91" fmla="*/ 2147483647 h 500"/>
              <a:gd name="T92" fmla="*/ 2147483647 w 367"/>
              <a:gd name="T93" fmla="*/ 2147483647 h 500"/>
              <a:gd name="T94" fmla="*/ 2147483647 w 367"/>
              <a:gd name="T95" fmla="*/ 2147483647 h 500"/>
              <a:gd name="T96" fmla="*/ 2147483647 w 367"/>
              <a:gd name="T97" fmla="*/ 2147483647 h 500"/>
              <a:gd name="T98" fmla="*/ 2147483647 w 367"/>
              <a:gd name="T99" fmla="*/ 2147483647 h 500"/>
              <a:gd name="T100" fmla="*/ 2147483647 w 367"/>
              <a:gd name="T101" fmla="*/ 2147483647 h 500"/>
              <a:gd name="T102" fmla="*/ 2147483647 w 367"/>
              <a:gd name="T103" fmla="*/ 2147483647 h 500"/>
              <a:gd name="T104" fmla="*/ 2147483647 w 367"/>
              <a:gd name="T105" fmla="*/ 2147483647 h 500"/>
              <a:gd name="T106" fmla="*/ 2147483647 w 367"/>
              <a:gd name="T107" fmla="*/ 2147483647 h 500"/>
              <a:gd name="T108" fmla="*/ 2147483647 w 367"/>
              <a:gd name="T109" fmla="*/ 2147483647 h 500"/>
              <a:gd name="T110" fmla="*/ 2147483647 w 367"/>
              <a:gd name="T111" fmla="*/ 2147483647 h 500"/>
              <a:gd name="T112" fmla="*/ 2147483647 w 367"/>
              <a:gd name="T113" fmla="*/ 2147483647 h 500"/>
              <a:gd name="T114" fmla="*/ 2147483647 w 367"/>
              <a:gd name="T115" fmla="*/ 2147483647 h 500"/>
              <a:gd name="T116" fmla="*/ 2147483647 w 367"/>
              <a:gd name="T117" fmla="*/ 2147483647 h 500"/>
              <a:gd name="T118" fmla="*/ 2147483647 w 367"/>
              <a:gd name="T119" fmla="*/ 2147483647 h 500"/>
              <a:gd name="T120" fmla="*/ 2147483647 w 367"/>
              <a:gd name="T121" fmla="*/ 2147483647 h 500"/>
              <a:gd name="T122" fmla="*/ 0 w 367"/>
              <a:gd name="T123" fmla="*/ 2147483647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"/>
              <a:gd name="T187" fmla="*/ 0 h 500"/>
              <a:gd name="T188" fmla="*/ 367 w 367"/>
              <a:gd name="T189" fmla="*/ 500 h 5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" h="500">
                <a:moveTo>
                  <a:pt x="0" y="499"/>
                </a:moveTo>
                <a:lnTo>
                  <a:pt x="34" y="439"/>
                </a:lnTo>
                <a:lnTo>
                  <a:pt x="41" y="417"/>
                </a:lnTo>
                <a:lnTo>
                  <a:pt x="44" y="373"/>
                </a:lnTo>
                <a:lnTo>
                  <a:pt x="35" y="332"/>
                </a:lnTo>
                <a:lnTo>
                  <a:pt x="14" y="293"/>
                </a:lnTo>
                <a:lnTo>
                  <a:pt x="5" y="270"/>
                </a:lnTo>
                <a:lnTo>
                  <a:pt x="10" y="250"/>
                </a:lnTo>
                <a:lnTo>
                  <a:pt x="2" y="225"/>
                </a:lnTo>
                <a:lnTo>
                  <a:pt x="12" y="207"/>
                </a:lnTo>
                <a:lnTo>
                  <a:pt x="21" y="164"/>
                </a:lnTo>
                <a:lnTo>
                  <a:pt x="19" y="144"/>
                </a:lnTo>
                <a:lnTo>
                  <a:pt x="32" y="131"/>
                </a:lnTo>
                <a:lnTo>
                  <a:pt x="30" y="116"/>
                </a:lnTo>
                <a:lnTo>
                  <a:pt x="52" y="107"/>
                </a:lnTo>
                <a:lnTo>
                  <a:pt x="71" y="76"/>
                </a:lnTo>
                <a:lnTo>
                  <a:pt x="68" y="126"/>
                </a:lnTo>
                <a:lnTo>
                  <a:pt x="83" y="116"/>
                </a:lnTo>
                <a:lnTo>
                  <a:pt x="83" y="74"/>
                </a:lnTo>
                <a:lnTo>
                  <a:pt x="104" y="51"/>
                </a:lnTo>
                <a:lnTo>
                  <a:pt x="118" y="49"/>
                </a:lnTo>
                <a:lnTo>
                  <a:pt x="107" y="41"/>
                </a:lnTo>
                <a:lnTo>
                  <a:pt x="102" y="27"/>
                </a:lnTo>
                <a:lnTo>
                  <a:pt x="110" y="6"/>
                </a:lnTo>
                <a:lnTo>
                  <a:pt x="129" y="0"/>
                </a:lnTo>
                <a:lnTo>
                  <a:pt x="173" y="12"/>
                </a:lnTo>
                <a:lnTo>
                  <a:pt x="188" y="28"/>
                </a:lnTo>
                <a:lnTo>
                  <a:pt x="238" y="39"/>
                </a:lnTo>
                <a:lnTo>
                  <a:pt x="248" y="54"/>
                </a:lnTo>
                <a:lnTo>
                  <a:pt x="263" y="72"/>
                </a:lnTo>
                <a:lnTo>
                  <a:pt x="249" y="72"/>
                </a:lnTo>
                <a:lnTo>
                  <a:pt x="248" y="83"/>
                </a:lnTo>
                <a:lnTo>
                  <a:pt x="264" y="102"/>
                </a:lnTo>
                <a:lnTo>
                  <a:pt x="267" y="136"/>
                </a:lnTo>
                <a:lnTo>
                  <a:pt x="267" y="158"/>
                </a:lnTo>
                <a:lnTo>
                  <a:pt x="252" y="182"/>
                </a:lnTo>
                <a:lnTo>
                  <a:pt x="249" y="194"/>
                </a:lnTo>
                <a:lnTo>
                  <a:pt x="229" y="204"/>
                </a:lnTo>
                <a:lnTo>
                  <a:pt x="226" y="215"/>
                </a:lnTo>
                <a:lnTo>
                  <a:pt x="229" y="240"/>
                </a:lnTo>
                <a:lnTo>
                  <a:pt x="249" y="252"/>
                </a:lnTo>
                <a:lnTo>
                  <a:pt x="267" y="232"/>
                </a:lnTo>
                <a:lnTo>
                  <a:pt x="279" y="203"/>
                </a:lnTo>
                <a:lnTo>
                  <a:pt x="309" y="186"/>
                </a:lnTo>
                <a:lnTo>
                  <a:pt x="329" y="196"/>
                </a:lnTo>
                <a:lnTo>
                  <a:pt x="342" y="227"/>
                </a:lnTo>
                <a:lnTo>
                  <a:pt x="359" y="287"/>
                </a:lnTo>
                <a:lnTo>
                  <a:pt x="366" y="307"/>
                </a:lnTo>
                <a:lnTo>
                  <a:pt x="361" y="323"/>
                </a:lnTo>
                <a:lnTo>
                  <a:pt x="364" y="348"/>
                </a:lnTo>
                <a:lnTo>
                  <a:pt x="358" y="362"/>
                </a:lnTo>
                <a:lnTo>
                  <a:pt x="349" y="348"/>
                </a:lnTo>
                <a:lnTo>
                  <a:pt x="340" y="354"/>
                </a:lnTo>
                <a:lnTo>
                  <a:pt x="339" y="377"/>
                </a:lnTo>
                <a:lnTo>
                  <a:pt x="335" y="387"/>
                </a:lnTo>
                <a:lnTo>
                  <a:pt x="319" y="398"/>
                </a:lnTo>
                <a:lnTo>
                  <a:pt x="318" y="430"/>
                </a:lnTo>
                <a:lnTo>
                  <a:pt x="307" y="443"/>
                </a:lnTo>
                <a:lnTo>
                  <a:pt x="298" y="469"/>
                </a:lnTo>
                <a:lnTo>
                  <a:pt x="179" y="488"/>
                </a:lnTo>
                <a:lnTo>
                  <a:pt x="175" y="479"/>
                </a:lnTo>
                <a:lnTo>
                  <a:pt x="0" y="49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Freeform 18"/>
          <p:cNvSpPr>
            <a:spLocks/>
          </p:cNvSpPr>
          <p:nvPr/>
        </p:nvSpPr>
        <p:spPr bwMode="auto">
          <a:xfrm>
            <a:off x="4584700" y="2017713"/>
            <a:ext cx="887413" cy="1117600"/>
          </a:xfrm>
          <a:custGeom>
            <a:avLst/>
            <a:gdLst>
              <a:gd name="T0" fmla="*/ 0 w 628"/>
              <a:gd name="T1" fmla="*/ 2147483647 h 704"/>
              <a:gd name="T2" fmla="*/ 2147483647 w 628"/>
              <a:gd name="T3" fmla="*/ 2147483647 h 704"/>
              <a:gd name="T4" fmla="*/ 2147483647 w 628"/>
              <a:gd name="T5" fmla="*/ 2147483647 h 704"/>
              <a:gd name="T6" fmla="*/ 2147483647 w 628"/>
              <a:gd name="T7" fmla="*/ 2147483647 h 704"/>
              <a:gd name="T8" fmla="*/ 2147483647 w 628"/>
              <a:gd name="T9" fmla="*/ 2147483647 h 704"/>
              <a:gd name="T10" fmla="*/ 2147483647 w 628"/>
              <a:gd name="T11" fmla="*/ 2147483647 h 704"/>
              <a:gd name="T12" fmla="*/ 2147483647 w 628"/>
              <a:gd name="T13" fmla="*/ 2147483647 h 704"/>
              <a:gd name="T14" fmla="*/ 2147483647 w 628"/>
              <a:gd name="T15" fmla="*/ 2147483647 h 704"/>
              <a:gd name="T16" fmla="*/ 2147483647 w 628"/>
              <a:gd name="T17" fmla="*/ 2147483647 h 704"/>
              <a:gd name="T18" fmla="*/ 2147483647 w 628"/>
              <a:gd name="T19" fmla="*/ 2147483647 h 704"/>
              <a:gd name="T20" fmla="*/ 2147483647 w 628"/>
              <a:gd name="T21" fmla="*/ 2147483647 h 704"/>
              <a:gd name="T22" fmla="*/ 2147483647 w 628"/>
              <a:gd name="T23" fmla="*/ 2147483647 h 704"/>
              <a:gd name="T24" fmla="*/ 2147483647 w 628"/>
              <a:gd name="T25" fmla="*/ 2147483647 h 704"/>
              <a:gd name="T26" fmla="*/ 2147483647 w 628"/>
              <a:gd name="T27" fmla="*/ 2147483647 h 704"/>
              <a:gd name="T28" fmla="*/ 2147483647 w 628"/>
              <a:gd name="T29" fmla="*/ 2147483647 h 704"/>
              <a:gd name="T30" fmla="*/ 2147483647 w 628"/>
              <a:gd name="T31" fmla="*/ 2147483647 h 704"/>
              <a:gd name="T32" fmla="*/ 2147483647 w 628"/>
              <a:gd name="T33" fmla="*/ 2147483647 h 704"/>
              <a:gd name="T34" fmla="*/ 2147483647 w 628"/>
              <a:gd name="T35" fmla="*/ 2147483647 h 704"/>
              <a:gd name="T36" fmla="*/ 2147483647 w 628"/>
              <a:gd name="T37" fmla="*/ 2147483647 h 704"/>
              <a:gd name="T38" fmla="*/ 2147483647 w 628"/>
              <a:gd name="T39" fmla="*/ 2147483647 h 704"/>
              <a:gd name="T40" fmla="*/ 2147483647 w 628"/>
              <a:gd name="T41" fmla="*/ 2147483647 h 704"/>
              <a:gd name="T42" fmla="*/ 2147483647 w 628"/>
              <a:gd name="T43" fmla="*/ 2147483647 h 704"/>
              <a:gd name="T44" fmla="*/ 2147483647 w 628"/>
              <a:gd name="T45" fmla="*/ 2147483647 h 704"/>
              <a:gd name="T46" fmla="*/ 2147483647 w 628"/>
              <a:gd name="T47" fmla="*/ 2147483647 h 704"/>
              <a:gd name="T48" fmla="*/ 2147483647 w 628"/>
              <a:gd name="T49" fmla="*/ 2147483647 h 704"/>
              <a:gd name="T50" fmla="*/ 2147483647 w 628"/>
              <a:gd name="T51" fmla="*/ 2147483647 h 704"/>
              <a:gd name="T52" fmla="*/ 2147483647 w 628"/>
              <a:gd name="T53" fmla="*/ 2147483647 h 704"/>
              <a:gd name="T54" fmla="*/ 2147483647 w 628"/>
              <a:gd name="T55" fmla="*/ 2147483647 h 704"/>
              <a:gd name="T56" fmla="*/ 2147483647 w 628"/>
              <a:gd name="T57" fmla="*/ 2147483647 h 704"/>
              <a:gd name="T58" fmla="*/ 2147483647 w 628"/>
              <a:gd name="T59" fmla="*/ 2147483647 h 704"/>
              <a:gd name="T60" fmla="*/ 2147483647 w 628"/>
              <a:gd name="T61" fmla="*/ 2147483647 h 704"/>
              <a:gd name="T62" fmla="*/ 2147483647 w 628"/>
              <a:gd name="T63" fmla="*/ 2147483647 h 704"/>
              <a:gd name="T64" fmla="*/ 2147483647 w 628"/>
              <a:gd name="T65" fmla="*/ 2147483647 h 704"/>
              <a:gd name="T66" fmla="*/ 2147483647 w 628"/>
              <a:gd name="T67" fmla="*/ 2147483647 h 704"/>
              <a:gd name="T68" fmla="*/ 2147483647 w 628"/>
              <a:gd name="T69" fmla="*/ 2147483647 h 704"/>
              <a:gd name="T70" fmla="*/ 2147483647 w 628"/>
              <a:gd name="T71" fmla="*/ 2147483647 h 704"/>
              <a:gd name="T72" fmla="*/ 2147483647 w 628"/>
              <a:gd name="T73" fmla="*/ 2147483647 h 704"/>
              <a:gd name="T74" fmla="*/ 2147483647 w 628"/>
              <a:gd name="T75" fmla="*/ 2147483647 h 704"/>
              <a:gd name="T76" fmla="*/ 2147483647 w 628"/>
              <a:gd name="T77" fmla="*/ 2147483647 h 704"/>
              <a:gd name="T78" fmla="*/ 2147483647 w 628"/>
              <a:gd name="T79" fmla="*/ 2147483647 h 704"/>
              <a:gd name="T80" fmla="*/ 2147483647 w 628"/>
              <a:gd name="T81" fmla="*/ 2147483647 h 704"/>
              <a:gd name="T82" fmla="*/ 2147483647 w 628"/>
              <a:gd name="T83" fmla="*/ 2147483647 h 704"/>
              <a:gd name="T84" fmla="*/ 2147483647 w 628"/>
              <a:gd name="T85" fmla="*/ 2147483647 h 704"/>
              <a:gd name="T86" fmla="*/ 2147483647 w 628"/>
              <a:gd name="T87" fmla="*/ 2147483647 h 704"/>
              <a:gd name="T88" fmla="*/ 2147483647 w 628"/>
              <a:gd name="T89" fmla="*/ 2147483647 h 704"/>
              <a:gd name="T90" fmla="*/ 2147483647 w 628"/>
              <a:gd name="T91" fmla="*/ 0 h 704"/>
              <a:gd name="T92" fmla="*/ 2147483647 w 628"/>
              <a:gd name="T93" fmla="*/ 2147483647 h 704"/>
              <a:gd name="T94" fmla="*/ 0 w 628"/>
              <a:gd name="T95" fmla="*/ 2147483647 h 7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8"/>
              <a:gd name="T145" fmla="*/ 0 h 704"/>
              <a:gd name="T146" fmla="*/ 628 w 628"/>
              <a:gd name="T147" fmla="*/ 704 h 7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8" h="704">
                <a:moveTo>
                  <a:pt x="0" y="43"/>
                </a:moveTo>
                <a:lnTo>
                  <a:pt x="4" y="143"/>
                </a:lnTo>
                <a:lnTo>
                  <a:pt x="28" y="223"/>
                </a:lnTo>
                <a:lnTo>
                  <a:pt x="31" y="326"/>
                </a:lnTo>
                <a:lnTo>
                  <a:pt x="49" y="410"/>
                </a:lnTo>
                <a:lnTo>
                  <a:pt x="26" y="451"/>
                </a:lnTo>
                <a:lnTo>
                  <a:pt x="58" y="484"/>
                </a:lnTo>
                <a:lnTo>
                  <a:pt x="56" y="703"/>
                </a:lnTo>
                <a:lnTo>
                  <a:pt x="509" y="694"/>
                </a:lnTo>
                <a:lnTo>
                  <a:pt x="501" y="652"/>
                </a:lnTo>
                <a:lnTo>
                  <a:pt x="488" y="637"/>
                </a:lnTo>
                <a:lnTo>
                  <a:pt x="452" y="614"/>
                </a:lnTo>
                <a:lnTo>
                  <a:pt x="429" y="586"/>
                </a:lnTo>
                <a:lnTo>
                  <a:pt x="368" y="548"/>
                </a:lnTo>
                <a:lnTo>
                  <a:pt x="369" y="484"/>
                </a:lnTo>
                <a:lnTo>
                  <a:pt x="356" y="443"/>
                </a:lnTo>
                <a:lnTo>
                  <a:pt x="406" y="380"/>
                </a:lnTo>
                <a:lnTo>
                  <a:pt x="403" y="319"/>
                </a:lnTo>
                <a:lnTo>
                  <a:pt x="414" y="309"/>
                </a:lnTo>
                <a:lnTo>
                  <a:pt x="475" y="258"/>
                </a:lnTo>
                <a:lnTo>
                  <a:pt x="506" y="221"/>
                </a:lnTo>
                <a:lnTo>
                  <a:pt x="546" y="189"/>
                </a:lnTo>
                <a:lnTo>
                  <a:pt x="627" y="148"/>
                </a:lnTo>
                <a:lnTo>
                  <a:pt x="597" y="150"/>
                </a:lnTo>
                <a:lnTo>
                  <a:pt x="569" y="136"/>
                </a:lnTo>
                <a:lnTo>
                  <a:pt x="524" y="141"/>
                </a:lnTo>
                <a:lnTo>
                  <a:pt x="514" y="124"/>
                </a:lnTo>
                <a:lnTo>
                  <a:pt x="500" y="131"/>
                </a:lnTo>
                <a:lnTo>
                  <a:pt x="469" y="150"/>
                </a:lnTo>
                <a:lnTo>
                  <a:pt x="448" y="143"/>
                </a:lnTo>
                <a:lnTo>
                  <a:pt x="438" y="134"/>
                </a:lnTo>
                <a:lnTo>
                  <a:pt x="422" y="130"/>
                </a:lnTo>
                <a:lnTo>
                  <a:pt x="414" y="116"/>
                </a:lnTo>
                <a:lnTo>
                  <a:pt x="398" y="118"/>
                </a:lnTo>
                <a:lnTo>
                  <a:pt x="398" y="130"/>
                </a:lnTo>
                <a:lnTo>
                  <a:pt x="391" y="132"/>
                </a:lnTo>
                <a:lnTo>
                  <a:pt x="379" y="106"/>
                </a:lnTo>
                <a:lnTo>
                  <a:pt x="364" y="106"/>
                </a:lnTo>
                <a:lnTo>
                  <a:pt x="369" y="94"/>
                </a:lnTo>
                <a:lnTo>
                  <a:pt x="333" y="87"/>
                </a:lnTo>
                <a:lnTo>
                  <a:pt x="320" y="85"/>
                </a:lnTo>
                <a:lnTo>
                  <a:pt x="277" y="102"/>
                </a:lnTo>
                <a:lnTo>
                  <a:pt x="270" y="87"/>
                </a:lnTo>
                <a:lnTo>
                  <a:pt x="204" y="73"/>
                </a:lnTo>
                <a:lnTo>
                  <a:pt x="193" y="4"/>
                </a:lnTo>
                <a:lnTo>
                  <a:pt x="165" y="0"/>
                </a:lnTo>
                <a:lnTo>
                  <a:pt x="165" y="44"/>
                </a:lnTo>
                <a:lnTo>
                  <a:pt x="0" y="4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Freeform 19"/>
          <p:cNvSpPr>
            <a:spLocks/>
          </p:cNvSpPr>
          <p:nvPr/>
        </p:nvSpPr>
        <p:spPr bwMode="auto">
          <a:xfrm>
            <a:off x="5340350" y="4721225"/>
            <a:ext cx="477838" cy="931863"/>
          </a:xfrm>
          <a:custGeom>
            <a:avLst/>
            <a:gdLst>
              <a:gd name="T0" fmla="*/ 0 w 339"/>
              <a:gd name="T1" fmla="*/ 2147483647 h 587"/>
              <a:gd name="T2" fmla="*/ 2147483647 w 339"/>
              <a:gd name="T3" fmla="*/ 2147483647 h 587"/>
              <a:gd name="T4" fmla="*/ 2147483647 w 339"/>
              <a:gd name="T5" fmla="*/ 2147483647 h 587"/>
              <a:gd name="T6" fmla="*/ 2147483647 w 339"/>
              <a:gd name="T7" fmla="*/ 2147483647 h 587"/>
              <a:gd name="T8" fmla="*/ 2147483647 w 339"/>
              <a:gd name="T9" fmla="*/ 2147483647 h 587"/>
              <a:gd name="T10" fmla="*/ 2147483647 w 339"/>
              <a:gd name="T11" fmla="*/ 2147483647 h 587"/>
              <a:gd name="T12" fmla="*/ 2147483647 w 339"/>
              <a:gd name="T13" fmla="*/ 2147483647 h 587"/>
              <a:gd name="T14" fmla="*/ 2147483647 w 339"/>
              <a:gd name="T15" fmla="*/ 2147483647 h 587"/>
              <a:gd name="T16" fmla="*/ 2147483647 w 339"/>
              <a:gd name="T17" fmla="*/ 2147483647 h 587"/>
              <a:gd name="T18" fmla="*/ 2147483647 w 339"/>
              <a:gd name="T19" fmla="*/ 2147483647 h 587"/>
              <a:gd name="T20" fmla="*/ 2147483647 w 339"/>
              <a:gd name="T21" fmla="*/ 2147483647 h 587"/>
              <a:gd name="T22" fmla="*/ 2147483647 w 339"/>
              <a:gd name="T23" fmla="*/ 2147483647 h 587"/>
              <a:gd name="T24" fmla="*/ 2147483647 w 339"/>
              <a:gd name="T25" fmla="*/ 0 h 587"/>
              <a:gd name="T26" fmla="*/ 2147483647 w 339"/>
              <a:gd name="T27" fmla="*/ 2147483647 h 587"/>
              <a:gd name="T28" fmla="*/ 2147483647 w 339"/>
              <a:gd name="T29" fmla="*/ 2147483647 h 587"/>
              <a:gd name="T30" fmla="*/ 2147483647 w 339"/>
              <a:gd name="T31" fmla="*/ 2147483647 h 587"/>
              <a:gd name="T32" fmla="*/ 2147483647 w 339"/>
              <a:gd name="T33" fmla="*/ 2147483647 h 587"/>
              <a:gd name="T34" fmla="*/ 2147483647 w 339"/>
              <a:gd name="T35" fmla="*/ 2147483647 h 587"/>
              <a:gd name="T36" fmla="*/ 2147483647 w 339"/>
              <a:gd name="T37" fmla="*/ 2147483647 h 587"/>
              <a:gd name="T38" fmla="*/ 2147483647 w 339"/>
              <a:gd name="T39" fmla="*/ 2147483647 h 587"/>
              <a:gd name="T40" fmla="*/ 2147483647 w 339"/>
              <a:gd name="T41" fmla="*/ 2147483647 h 587"/>
              <a:gd name="T42" fmla="*/ 2147483647 w 339"/>
              <a:gd name="T43" fmla="*/ 2147483647 h 587"/>
              <a:gd name="T44" fmla="*/ 2147483647 w 339"/>
              <a:gd name="T45" fmla="*/ 2147483647 h 587"/>
              <a:gd name="T46" fmla="*/ 2147483647 w 339"/>
              <a:gd name="T47" fmla="*/ 2147483647 h 587"/>
              <a:gd name="T48" fmla="*/ 2147483647 w 339"/>
              <a:gd name="T49" fmla="*/ 2147483647 h 587"/>
              <a:gd name="T50" fmla="*/ 2147483647 w 339"/>
              <a:gd name="T51" fmla="*/ 2147483647 h 587"/>
              <a:gd name="T52" fmla="*/ 2147483647 w 339"/>
              <a:gd name="T53" fmla="*/ 2147483647 h 587"/>
              <a:gd name="T54" fmla="*/ 2147483647 w 339"/>
              <a:gd name="T55" fmla="*/ 2147483647 h 587"/>
              <a:gd name="T56" fmla="*/ 0 w 339"/>
              <a:gd name="T57" fmla="*/ 2147483647 h 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9"/>
              <a:gd name="T88" fmla="*/ 0 h 587"/>
              <a:gd name="T89" fmla="*/ 339 w 339"/>
              <a:gd name="T90" fmla="*/ 587 h 58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9" h="587">
                <a:moveTo>
                  <a:pt x="0" y="497"/>
                </a:moveTo>
                <a:lnTo>
                  <a:pt x="2" y="475"/>
                </a:lnTo>
                <a:lnTo>
                  <a:pt x="23" y="408"/>
                </a:lnTo>
                <a:lnTo>
                  <a:pt x="57" y="364"/>
                </a:lnTo>
                <a:lnTo>
                  <a:pt x="46" y="351"/>
                </a:lnTo>
                <a:lnTo>
                  <a:pt x="50" y="308"/>
                </a:lnTo>
                <a:lnTo>
                  <a:pt x="33" y="258"/>
                </a:lnTo>
                <a:lnTo>
                  <a:pt x="27" y="192"/>
                </a:lnTo>
                <a:lnTo>
                  <a:pt x="52" y="122"/>
                </a:lnTo>
                <a:lnTo>
                  <a:pt x="87" y="70"/>
                </a:lnTo>
                <a:lnTo>
                  <a:pt x="85" y="57"/>
                </a:lnTo>
                <a:lnTo>
                  <a:pt x="112" y="13"/>
                </a:lnTo>
                <a:lnTo>
                  <a:pt x="316" y="0"/>
                </a:lnTo>
                <a:lnTo>
                  <a:pt x="324" y="11"/>
                </a:lnTo>
                <a:lnTo>
                  <a:pt x="316" y="375"/>
                </a:lnTo>
                <a:lnTo>
                  <a:pt x="338" y="551"/>
                </a:lnTo>
                <a:lnTo>
                  <a:pt x="328" y="559"/>
                </a:lnTo>
                <a:lnTo>
                  <a:pt x="316" y="551"/>
                </a:lnTo>
                <a:lnTo>
                  <a:pt x="301" y="559"/>
                </a:lnTo>
                <a:lnTo>
                  <a:pt x="286" y="549"/>
                </a:lnTo>
                <a:lnTo>
                  <a:pt x="285" y="555"/>
                </a:lnTo>
                <a:lnTo>
                  <a:pt x="269" y="557"/>
                </a:lnTo>
                <a:lnTo>
                  <a:pt x="248" y="567"/>
                </a:lnTo>
                <a:lnTo>
                  <a:pt x="241" y="562"/>
                </a:lnTo>
                <a:lnTo>
                  <a:pt x="230" y="582"/>
                </a:lnTo>
                <a:lnTo>
                  <a:pt x="220" y="586"/>
                </a:lnTo>
                <a:lnTo>
                  <a:pt x="186" y="529"/>
                </a:lnTo>
                <a:lnTo>
                  <a:pt x="193" y="489"/>
                </a:lnTo>
                <a:lnTo>
                  <a:pt x="0" y="49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4746625" y="3675063"/>
            <a:ext cx="893763" cy="874712"/>
          </a:xfrm>
          <a:custGeom>
            <a:avLst/>
            <a:gdLst>
              <a:gd name="T0" fmla="*/ 0 w 635"/>
              <a:gd name="T1" fmla="*/ 2147483647 h 551"/>
              <a:gd name="T2" fmla="*/ 2147483647 w 635"/>
              <a:gd name="T3" fmla="*/ 2147483647 h 551"/>
              <a:gd name="T4" fmla="*/ 2147483647 w 635"/>
              <a:gd name="T5" fmla="*/ 2147483647 h 551"/>
              <a:gd name="T6" fmla="*/ 2147483647 w 635"/>
              <a:gd name="T7" fmla="*/ 2147483647 h 551"/>
              <a:gd name="T8" fmla="*/ 2147483647 w 635"/>
              <a:gd name="T9" fmla="*/ 2147483647 h 551"/>
              <a:gd name="T10" fmla="*/ 2147483647 w 635"/>
              <a:gd name="T11" fmla="*/ 2147483647 h 551"/>
              <a:gd name="T12" fmla="*/ 2147483647 w 635"/>
              <a:gd name="T13" fmla="*/ 2147483647 h 551"/>
              <a:gd name="T14" fmla="*/ 2147483647 w 635"/>
              <a:gd name="T15" fmla="*/ 2147483647 h 551"/>
              <a:gd name="T16" fmla="*/ 2147483647 w 635"/>
              <a:gd name="T17" fmla="*/ 2147483647 h 551"/>
              <a:gd name="T18" fmla="*/ 2147483647 w 635"/>
              <a:gd name="T19" fmla="*/ 2147483647 h 551"/>
              <a:gd name="T20" fmla="*/ 2147483647 w 635"/>
              <a:gd name="T21" fmla="*/ 2147483647 h 551"/>
              <a:gd name="T22" fmla="*/ 2147483647 w 635"/>
              <a:gd name="T23" fmla="*/ 2147483647 h 551"/>
              <a:gd name="T24" fmla="*/ 2147483647 w 635"/>
              <a:gd name="T25" fmla="*/ 2147483647 h 551"/>
              <a:gd name="T26" fmla="*/ 2147483647 w 635"/>
              <a:gd name="T27" fmla="*/ 2147483647 h 551"/>
              <a:gd name="T28" fmla="*/ 2147483647 w 635"/>
              <a:gd name="T29" fmla="*/ 2147483647 h 551"/>
              <a:gd name="T30" fmla="*/ 2147483647 w 635"/>
              <a:gd name="T31" fmla="*/ 2147483647 h 551"/>
              <a:gd name="T32" fmla="*/ 2147483647 w 635"/>
              <a:gd name="T33" fmla="*/ 2147483647 h 551"/>
              <a:gd name="T34" fmla="*/ 2147483647 w 635"/>
              <a:gd name="T35" fmla="*/ 2147483647 h 551"/>
              <a:gd name="T36" fmla="*/ 2147483647 w 635"/>
              <a:gd name="T37" fmla="*/ 2147483647 h 551"/>
              <a:gd name="T38" fmla="*/ 2147483647 w 635"/>
              <a:gd name="T39" fmla="*/ 2147483647 h 551"/>
              <a:gd name="T40" fmla="*/ 2147483647 w 635"/>
              <a:gd name="T41" fmla="*/ 2147483647 h 551"/>
              <a:gd name="T42" fmla="*/ 2147483647 w 635"/>
              <a:gd name="T43" fmla="*/ 2147483647 h 551"/>
              <a:gd name="T44" fmla="*/ 2147483647 w 635"/>
              <a:gd name="T45" fmla="*/ 2147483647 h 551"/>
              <a:gd name="T46" fmla="*/ 2147483647 w 635"/>
              <a:gd name="T47" fmla="*/ 2147483647 h 551"/>
              <a:gd name="T48" fmla="*/ 2147483647 w 635"/>
              <a:gd name="T49" fmla="*/ 2147483647 h 551"/>
              <a:gd name="T50" fmla="*/ 2147483647 w 635"/>
              <a:gd name="T51" fmla="*/ 2147483647 h 551"/>
              <a:gd name="T52" fmla="*/ 2147483647 w 635"/>
              <a:gd name="T53" fmla="*/ 2147483647 h 551"/>
              <a:gd name="T54" fmla="*/ 2147483647 w 635"/>
              <a:gd name="T55" fmla="*/ 2147483647 h 551"/>
              <a:gd name="T56" fmla="*/ 2147483647 w 635"/>
              <a:gd name="T57" fmla="*/ 2147483647 h 551"/>
              <a:gd name="T58" fmla="*/ 2147483647 w 635"/>
              <a:gd name="T59" fmla="*/ 2147483647 h 551"/>
              <a:gd name="T60" fmla="*/ 2147483647 w 635"/>
              <a:gd name="T61" fmla="*/ 2147483647 h 551"/>
              <a:gd name="T62" fmla="*/ 2147483647 w 635"/>
              <a:gd name="T63" fmla="*/ 2147483647 h 551"/>
              <a:gd name="T64" fmla="*/ 2147483647 w 635"/>
              <a:gd name="T65" fmla="*/ 2147483647 h 551"/>
              <a:gd name="T66" fmla="*/ 2147483647 w 635"/>
              <a:gd name="T67" fmla="*/ 2147483647 h 551"/>
              <a:gd name="T68" fmla="*/ 2147483647 w 635"/>
              <a:gd name="T69" fmla="*/ 2147483647 h 551"/>
              <a:gd name="T70" fmla="*/ 2147483647 w 635"/>
              <a:gd name="T71" fmla="*/ 2147483647 h 551"/>
              <a:gd name="T72" fmla="*/ 2147483647 w 635"/>
              <a:gd name="T73" fmla="*/ 2147483647 h 551"/>
              <a:gd name="T74" fmla="*/ 2147483647 w 635"/>
              <a:gd name="T75" fmla="*/ 0 h 551"/>
              <a:gd name="T76" fmla="*/ 0 w 635"/>
              <a:gd name="T77" fmla="*/ 2147483647 h 5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5"/>
              <a:gd name="T118" fmla="*/ 0 h 551"/>
              <a:gd name="T119" fmla="*/ 635 w 635"/>
              <a:gd name="T120" fmla="*/ 551 h 5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5" h="551">
                <a:moveTo>
                  <a:pt x="0" y="7"/>
                </a:moveTo>
                <a:lnTo>
                  <a:pt x="38" y="79"/>
                </a:lnTo>
                <a:lnTo>
                  <a:pt x="57" y="95"/>
                </a:lnTo>
                <a:lnTo>
                  <a:pt x="70" y="92"/>
                </a:lnTo>
                <a:lnTo>
                  <a:pt x="80" y="101"/>
                </a:lnTo>
                <a:lnTo>
                  <a:pt x="81" y="111"/>
                </a:lnTo>
                <a:lnTo>
                  <a:pt x="71" y="111"/>
                </a:lnTo>
                <a:lnTo>
                  <a:pt x="59" y="136"/>
                </a:lnTo>
                <a:lnTo>
                  <a:pt x="87" y="176"/>
                </a:lnTo>
                <a:lnTo>
                  <a:pt x="108" y="183"/>
                </a:lnTo>
                <a:lnTo>
                  <a:pt x="105" y="440"/>
                </a:lnTo>
                <a:lnTo>
                  <a:pt x="108" y="503"/>
                </a:lnTo>
                <a:lnTo>
                  <a:pt x="528" y="489"/>
                </a:lnTo>
                <a:lnTo>
                  <a:pt x="534" y="526"/>
                </a:lnTo>
                <a:lnTo>
                  <a:pt x="516" y="550"/>
                </a:lnTo>
                <a:lnTo>
                  <a:pt x="581" y="547"/>
                </a:lnTo>
                <a:lnTo>
                  <a:pt x="590" y="526"/>
                </a:lnTo>
                <a:lnTo>
                  <a:pt x="593" y="503"/>
                </a:lnTo>
                <a:lnTo>
                  <a:pt x="607" y="485"/>
                </a:lnTo>
                <a:lnTo>
                  <a:pt x="614" y="468"/>
                </a:lnTo>
                <a:lnTo>
                  <a:pt x="628" y="466"/>
                </a:lnTo>
                <a:lnTo>
                  <a:pt x="634" y="428"/>
                </a:lnTo>
                <a:lnTo>
                  <a:pt x="624" y="424"/>
                </a:lnTo>
                <a:lnTo>
                  <a:pt x="609" y="423"/>
                </a:lnTo>
                <a:lnTo>
                  <a:pt x="595" y="395"/>
                </a:lnTo>
                <a:lnTo>
                  <a:pt x="587" y="356"/>
                </a:lnTo>
                <a:lnTo>
                  <a:pt x="571" y="330"/>
                </a:lnTo>
                <a:lnTo>
                  <a:pt x="546" y="320"/>
                </a:lnTo>
                <a:lnTo>
                  <a:pt x="515" y="295"/>
                </a:lnTo>
                <a:lnTo>
                  <a:pt x="504" y="260"/>
                </a:lnTo>
                <a:lnTo>
                  <a:pt x="522" y="209"/>
                </a:lnTo>
                <a:lnTo>
                  <a:pt x="506" y="198"/>
                </a:lnTo>
                <a:lnTo>
                  <a:pt x="469" y="199"/>
                </a:lnTo>
                <a:lnTo>
                  <a:pt x="463" y="165"/>
                </a:lnTo>
                <a:lnTo>
                  <a:pt x="402" y="102"/>
                </a:lnTo>
                <a:lnTo>
                  <a:pt x="387" y="48"/>
                </a:lnTo>
                <a:lnTo>
                  <a:pt x="395" y="28"/>
                </a:lnTo>
                <a:lnTo>
                  <a:pt x="367" y="0"/>
                </a:lnTo>
                <a:lnTo>
                  <a:pt x="0" y="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7" name="Freeform 21"/>
          <p:cNvSpPr>
            <a:spLocks/>
          </p:cNvSpPr>
          <p:nvPr/>
        </p:nvSpPr>
        <p:spPr bwMode="auto">
          <a:xfrm>
            <a:off x="6453188" y="4562475"/>
            <a:ext cx="684212" cy="587375"/>
          </a:xfrm>
          <a:custGeom>
            <a:avLst/>
            <a:gdLst>
              <a:gd name="T0" fmla="*/ 0 w 484"/>
              <a:gd name="T1" fmla="*/ 2147483647 h 370"/>
              <a:gd name="T2" fmla="*/ 2147483647 w 484"/>
              <a:gd name="T3" fmla="*/ 2147483647 h 370"/>
              <a:gd name="T4" fmla="*/ 2147483647 w 484"/>
              <a:gd name="T5" fmla="*/ 2147483647 h 370"/>
              <a:gd name="T6" fmla="*/ 2147483647 w 484"/>
              <a:gd name="T7" fmla="*/ 0 h 370"/>
              <a:gd name="T8" fmla="*/ 2147483647 w 484"/>
              <a:gd name="T9" fmla="*/ 2147483647 h 370"/>
              <a:gd name="T10" fmla="*/ 2147483647 w 484"/>
              <a:gd name="T11" fmla="*/ 2147483647 h 370"/>
              <a:gd name="T12" fmla="*/ 2147483647 w 484"/>
              <a:gd name="T13" fmla="*/ 2147483647 h 370"/>
              <a:gd name="T14" fmla="*/ 2147483647 w 484"/>
              <a:gd name="T15" fmla="*/ 2147483647 h 370"/>
              <a:gd name="T16" fmla="*/ 2147483647 w 484"/>
              <a:gd name="T17" fmla="*/ 2147483647 h 370"/>
              <a:gd name="T18" fmla="*/ 2147483647 w 484"/>
              <a:gd name="T19" fmla="*/ 2147483647 h 370"/>
              <a:gd name="T20" fmla="*/ 2147483647 w 484"/>
              <a:gd name="T21" fmla="*/ 2147483647 h 370"/>
              <a:gd name="T22" fmla="*/ 2147483647 w 484"/>
              <a:gd name="T23" fmla="*/ 2147483647 h 370"/>
              <a:gd name="T24" fmla="*/ 2147483647 w 484"/>
              <a:gd name="T25" fmla="*/ 2147483647 h 370"/>
              <a:gd name="T26" fmla="*/ 2147483647 w 484"/>
              <a:gd name="T27" fmla="*/ 2147483647 h 370"/>
              <a:gd name="T28" fmla="*/ 2147483647 w 484"/>
              <a:gd name="T29" fmla="*/ 2147483647 h 370"/>
              <a:gd name="T30" fmla="*/ 2147483647 w 484"/>
              <a:gd name="T31" fmla="*/ 2147483647 h 370"/>
              <a:gd name="T32" fmla="*/ 2147483647 w 484"/>
              <a:gd name="T33" fmla="*/ 2147483647 h 370"/>
              <a:gd name="T34" fmla="*/ 2147483647 w 484"/>
              <a:gd name="T35" fmla="*/ 2147483647 h 370"/>
              <a:gd name="T36" fmla="*/ 2147483647 w 484"/>
              <a:gd name="T37" fmla="*/ 2147483647 h 370"/>
              <a:gd name="T38" fmla="*/ 2147483647 w 484"/>
              <a:gd name="T39" fmla="*/ 2147483647 h 370"/>
              <a:gd name="T40" fmla="*/ 2147483647 w 484"/>
              <a:gd name="T41" fmla="*/ 2147483647 h 370"/>
              <a:gd name="T42" fmla="*/ 2147483647 w 484"/>
              <a:gd name="T43" fmla="*/ 2147483647 h 370"/>
              <a:gd name="T44" fmla="*/ 2147483647 w 484"/>
              <a:gd name="T45" fmla="*/ 2147483647 h 370"/>
              <a:gd name="T46" fmla="*/ 2147483647 w 484"/>
              <a:gd name="T47" fmla="*/ 2147483647 h 370"/>
              <a:gd name="T48" fmla="*/ 2147483647 w 484"/>
              <a:gd name="T49" fmla="*/ 2147483647 h 370"/>
              <a:gd name="T50" fmla="*/ 2147483647 w 484"/>
              <a:gd name="T51" fmla="*/ 2147483647 h 370"/>
              <a:gd name="T52" fmla="*/ 2147483647 w 484"/>
              <a:gd name="T53" fmla="*/ 2147483647 h 370"/>
              <a:gd name="T54" fmla="*/ 0 w 484"/>
              <a:gd name="T55" fmla="*/ 2147483647 h 3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4"/>
              <a:gd name="T85" fmla="*/ 0 h 370"/>
              <a:gd name="T86" fmla="*/ 484 w 484"/>
              <a:gd name="T87" fmla="*/ 370 h 3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4" h="370">
                <a:moveTo>
                  <a:pt x="0" y="87"/>
                </a:moveTo>
                <a:lnTo>
                  <a:pt x="19" y="49"/>
                </a:lnTo>
                <a:lnTo>
                  <a:pt x="89" y="14"/>
                </a:lnTo>
                <a:lnTo>
                  <a:pt x="218" y="0"/>
                </a:lnTo>
                <a:lnTo>
                  <a:pt x="272" y="33"/>
                </a:lnTo>
                <a:lnTo>
                  <a:pt x="356" y="21"/>
                </a:lnTo>
                <a:lnTo>
                  <a:pt x="483" y="114"/>
                </a:lnTo>
                <a:lnTo>
                  <a:pt x="446" y="156"/>
                </a:lnTo>
                <a:lnTo>
                  <a:pt x="427" y="184"/>
                </a:lnTo>
                <a:lnTo>
                  <a:pt x="429" y="214"/>
                </a:lnTo>
                <a:lnTo>
                  <a:pt x="396" y="241"/>
                </a:lnTo>
                <a:lnTo>
                  <a:pt x="370" y="283"/>
                </a:lnTo>
                <a:lnTo>
                  <a:pt x="334" y="304"/>
                </a:lnTo>
                <a:lnTo>
                  <a:pt x="317" y="308"/>
                </a:lnTo>
                <a:lnTo>
                  <a:pt x="310" y="334"/>
                </a:lnTo>
                <a:lnTo>
                  <a:pt x="289" y="320"/>
                </a:lnTo>
                <a:lnTo>
                  <a:pt x="308" y="344"/>
                </a:lnTo>
                <a:lnTo>
                  <a:pt x="290" y="369"/>
                </a:lnTo>
                <a:lnTo>
                  <a:pt x="273" y="366"/>
                </a:lnTo>
                <a:lnTo>
                  <a:pt x="260" y="351"/>
                </a:lnTo>
                <a:lnTo>
                  <a:pt x="240" y="314"/>
                </a:lnTo>
                <a:lnTo>
                  <a:pt x="228" y="309"/>
                </a:lnTo>
                <a:lnTo>
                  <a:pt x="205" y="261"/>
                </a:lnTo>
                <a:lnTo>
                  <a:pt x="172" y="240"/>
                </a:lnTo>
                <a:lnTo>
                  <a:pt x="149" y="207"/>
                </a:lnTo>
                <a:lnTo>
                  <a:pt x="91" y="164"/>
                </a:lnTo>
                <a:lnTo>
                  <a:pt x="62" y="126"/>
                </a:lnTo>
                <a:lnTo>
                  <a:pt x="0" y="8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3178175" y="4425950"/>
            <a:ext cx="1881188" cy="2047875"/>
          </a:xfrm>
          <a:custGeom>
            <a:avLst/>
            <a:gdLst>
              <a:gd name="T0" fmla="*/ 2147483647 w 1332"/>
              <a:gd name="T1" fmla="*/ 2147483647 h 1290"/>
              <a:gd name="T2" fmla="*/ 2147483647 w 1332"/>
              <a:gd name="T3" fmla="*/ 2147483647 h 1290"/>
              <a:gd name="T4" fmla="*/ 2147483647 w 1332"/>
              <a:gd name="T5" fmla="*/ 2147483647 h 1290"/>
              <a:gd name="T6" fmla="*/ 2147483647 w 1332"/>
              <a:gd name="T7" fmla="*/ 2147483647 h 1290"/>
              <a:gd name="T8" fmla="*/ 2147483647 w 1332"/>
              <a:gd name="T9" fmla="*/ 2147483647 h 1290"/>
              <a:gd name="T10" fmla="*/ 2147483647 w 1332"/>
              <a:gd name="T11" fmla="*/ 2147483647 h 1290"/>
              <a:gd name="T12" fmla="*/ 2147483647 w 1332"/>
              <a:gd name="T13" fmla="*/ 2147483647 h 1290"/>
              <a:gd name="T14" fmla="*/ 2147483647 w 1332"/>
              <a:gd name="T15" fmla="*/ 2147483647 h 1290"/>
              <a:gd name="T16" fmla="*/ 2147483647 w 1332"/>
              <a:gd name="T17" fmla="*/ 2147483647 h 1290"/>
              <a:gd name="T18" fmla="*/ 2147483647 w 1332"/>
              <a:gd name="T19" fmla="*/ 2147483647 h 1290"/>
              <a:gd name="T20" fmla="*/ 2147483647 w 1332"/>
              <a:gd name="T21" fmla="*/ 2147483647 h 1290"/>
              <a:gd name="T22" fmla="*/ 2147483647 w 1332"/>
              <a:gd name="T23" fmla="*/ 2147483647 h 1290"/>
              <a:gd name="T24" fmla="*/ 2147483647 w 1332"/>
              <a:gd name="T25" fmla="*/ 2147483647 h 1290"/>
              <a:gd name="T26" fmla="*/ 2147483647 w 1332"/>
              <a:gd name="T27" fmla="*/ 2147483647 h 1290"/>
              <a:gd name="T28" fmla="*/ 2147483647 w 1332"/>
              <a:gd name="T29" fmla="*/ 2147483647 h 1290"/>
              <a:gd name="T30" fmla="*/ 2147483647 w 1332"/>
              <a:gd name="T31" fmla="*/ 2147483647 h 1290"/>
              <a:gd name="T32" fmla="*/ 2147483647 w 1332"/>
              <a:gd name="T33" fmla="*/ 2147483647 h 1290"/>
              <a:gd name="T34" fmla="*/ 2147483647 w 1332"/>
              <a:gd name="T35" fmla="*/ 2147483647 h 1290"/>
              <a:gd name="T36" fmla="*/ 2147483647 w 1332"/>
              <a:gd name="T37" fmla="*/ 2147483647 h 1290"/>
              <a:gd name="T38" fmla="*/ 2147483647 w 1332"/>
              <a:gd name="T39" fmla="*/ 2147483647 h 1290"/>
              <a:gd name="T40" fmla="*/ 2147483647 w 1332"/>
              <a:gd name="T41" fmla="*/ 2147483647 h 1290"/>
              <a:gd name="T42" fmla="*/ 2147483647 w 1332"/>
              <a:gd name="T43" fmla="*/ 2147483647 h 1290"/>
              <a:gd name="T44" fmla="*/ 2147483647 w 1332"/>
              <a:gd name="T45" fmla="*/ 2147483647 h 1290"/>
              <a:gd name="T46" fmla="*/ 2147483647 w 1332"/>
              <a:gd name="T47" fmla="*/ 2147483647 h 1290"/>
              <a:gd name="T48" fmla="*/ 2147483647 w 1332"/>
              <a:gd name="T49" fmla="*/ 2147483647 h 1290"/>
              <a:gd name="T50" fmla="*/ 2147483647 w 1332"/>
              <a:gd name="T51" fmla="*/ 2147483647 h 1290"/>
              <a:gd name="T52" fmla="*/ 2147483647 w 1332"/>
              <a:gd name="T53" fmla="*/ 2147483647 h 1290"/>
              <a:gd name="T54" fmla="*/ 2147483647 w 1332"/>
              <a:gd name="T55" fmla="*/ 2147483647 h 1290"/>
              <a:gd name="T56" fmla="*/ 2147483647 w 1332"/>
              <a:gd name="T57" fmla="*/ 2147483647 h 1290"/>
              <a:gd name="T58" fmla="*/ 2147483647 w 1332"/>
              <a:gd name="T59" fmla="*/ 2147483647 h 1290"/>
              <a:gd name="T60" fmla="*/ 2147483647 w 1332"/>
              <a:gd name="T61" fmla="*/ 2147483647 h 1290"/>
              <a:gd name="T62" fmla="*/ 2147483647 w 1332"/>
              <a:gd name="T63" fmla="*/ 2147483647 h 1290"/>
              <a:gd name="T64" fmla="*/ 2147483647 w 1332"/>
              <a:gd name="T65" fmla="*/ 2147483647 h 1290"/>
              <a:gd name="T66" fmla="*/ 2147483647 w 1332"/>
              <a:gd name="T67" fmla="*/ 2147483647 h 1290"/>
              <a:gd name="T68" fmla="*/ 2147483647 w 1332"/>
              <a:gd name="T69" fmla="*/ 2147483647 h 1290"/>
              <a:gd name="T70" fmla="*/ 2147483647 w 1332"/>
              <a:gd name="T71" fmla="*/ 2147483647 h 1290"/>
              <a:gd name="T72" fmla="*/ 2147483647 w 1332"/>
              <a:gd name="T73" fmla="*/ 2147483647 h 1290"/>
              <a:gd name="T74" fmla="*/ 2147483647 w 1332"/>
              <a:gd name="T75" fmla="*/ 2147483647 h 1290"/>
              <a:gd name="T76" fmla="*/ 2147483647 w 1332"/>
              <a:gd name="T77" fmla="*/ 2147483647 h 1290"/>
              <a:gd name="T78" fmla="*/ 2147483647 w 1332"/>
              <a:gd name="T79" fmla="*/ 2147483647 h 1290"/>
              <a:gd name="T80" fmla="*/ 2147483647 w 1332"/>
              <a:gd name="T81" fmla="*/ 2147483647 h 1290"/>
              <a:gd name="T82" fmla="*/ 2147483647 w 1332"/>
              <a:gd name="T83" fmla="*/ 2147483647 h 1290"/>
              <a:gd name="T84" fmla="*/ 2147483647 w 1332"/>
              <a:gd name="T85" fmla="*/ 2147483647 h 1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2"/>
              <a:gd name="T130" fmla="*/ 0 h 1290"/>
              <a:gd name="T131" fmla="*/ 1332 w 1332"/>
              <a:gd name="T132" fmla="*/ 1290 h 12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2" h="1290">
                <a:moveTo>
                  <a:pt x="8" y="529"/>
                </a:moveTo>
                <a:lnTo>
                  <a:pt x="0" y="504"/>
                </a:lnTo>
                <a:lnTo>
                  <a:pt x="26" y="505"/>
                </a:lnTo>
                <a:lnTo>
                  <a:pt x="361" y="538"/>
                </a:lnTo>
                <a:lnTo>
                  <a:pt x="411" y="0"/>
                </a:lnTo>
                <a:lnTo>
                  <a:pt x="698" y="17"/>
                </a:lnTo>
                <a:lnTo>
                  <a:pt x="689" y="249"/>
                </a:lnTo>
                <a:lnTo>
                  <a:pt x="716" y="272"/>
                </a:lnTo>
                <a:lnTo>
                  <a:pt x="744" y="273"/>
                </a:lnTo>
                <a:lnTo>
                  <a:pt x="751" y="264"/>
                </a:lnTo>
                <a:lnTo>
                  <a:pt x="765" y="278"/>
                </a:lnTo>
                <a:lnTo>
                  <a:pt x="764" y="293"/>
                </a:lnTo>
                <a:lnTo>
                  <a:pt x="789" y="297"/>
                </a:lnTo>
                <a:lnTo>
                  <a:pt x="809" y="305"/>
                </a:lnTo>
                <a:lnTo>
                  <a:pt x="823" y="301"/>
                </a:lnTo>
                <a:lnTo>
                  <a:pt x="840" y="311"/>
                </a:lnTo>
                <a:lnTo>
                  <a:pt x="844" y="303"/>
                </a:lnTo>
                <a:lnTo>
                  <a:pt x="870" y="305"/>
                </a:lnTo>
                <a:lnTo>
                  <a:pt x="885" y="335"/>
                </a:lnTo>
                <a:lnTo>
                  <a:pt x="895" y="344"/>
                </a:lnTo>
                <a:lnTo>
                  <a:pt x="912" y="326"/>
                </a:lnTo>
                <a:lnTo>
                  <a:pt x="942" y="350"/>
                </a:lnTo>
                <a:lnTo>
                  <a:pt x="960" y="338"/>
                </a:lnTo>
                <a:lnTo>
                  <a:pt x="967" y="360"/>
                </a:lnTo>
                <a:lnTo>
                  <a:pt x="969" y="344"/>
                </a:lnTo>
                <a:lnTo>
                  <a:pt x="989" y="330"/>
                </a:lnTo>
                <a:lnTo>
                  <a:pt x="994" y="345"/>
                </a:lnTo>
                <a:lnTo>
                  <a:pt x="1021" y="340"/>
                </a:lnTo>
                <a:lnTo>
                  <a:pt x="1041" y="360"/>
                </a:lnTo>
                <a:lnTo>
                  <a:pt x="1094" y="342"/>
                </a:lnTo>
                <a:lnTo>
                  <a:pt x="1147" y="338"/>
                </a:lnTo>
                <a:lnTo>
                  <a:pt x="1163" y="330"/>
                </a:lnTo>
                <a:lnTo>
                  <a:pt x="1204" y="358"/>
                </a:lnTo>
                <a:lnTo>
                  <a:pt x="1229" y="366"/>
                </a:lnTo>
                <a:lnTo>
                  <a:pt x="1239" y="378"/>
                </a:lnTo>
                <a:lnTo>
                  <a:pt x="1274" y="378"/>
                </a:lnTo>
                <a:lnTo>
                  <a:pt x="1275" y="442"/>
                </a:lnTo>
                <a:lnTo>
                  <a:pt x="1280" y="568"/>
                </a:lnTo>
                <a:lnTo>
                  <a:pt x="1295" y="584"/>
                </a:lnTo>
                <a:lnTo>
                  <a:pt x="1300" y="616"/>
                </a:lnTo>
                <a:lnTo>
                  <a:pt x="1331" y="661"/>
                </a:lnTo>
                <a:lnTo>
                  <a:pt x="1328" y="699"/>
                </a:lnTo>
                <a:lnTo>
                  <a:pt x="1312" y="736"/>
                </a:lnTo>
                <a:lnTo>
                  <a:pt x="1312" y="756"/>
                </a:lnTo>
                <a:lnTo>
                  <a:pt x="1318" y="777"/>
                </a:lnTo>
                <a:lnTo>
                  <a:pt x="1315" y="797"/>
                </a:lnTo>
                <a:lnTo>
                  <a:pt x="1306" y="810"/>
                </a:lnTo>
                <a:lnTo>
                  <a:pt x="1293" y="827"/>
                </a:lnTo>
                <a:lnTo>
                  <a:pt x="1302" y="837"/>
                </a:lnTo>
                <a:lnTo>
                  <a:pt x="1249" y="855"/>
                </a:lnTo>
                <a:lnTo>
                  <a:pt x="1205" y="879"/>
                </a:lnTo>
                <a:lnTo>
                  <a:pt x="1231" y="858"/>
                </a:lnTo>
                <a:lnTo>
                  <a:pt x="1204" y="858"/>
                </a:lnTo>
                <a:lnTo>
                  <a:pt x="1212" y="826"/>
                </a:lnTo>
                <a:lnTo>
                  <a:pt x="1189" y="845"/>
                </a:lnTo>
                <a:lnTo>
                  <a:pt x="1178" y="838"/>
                </a:lnTo>
                <a:lnTo>
                  <a:pt x="1179" y="860"/>
                </a:lnTo>
                <a:lnTo>
                  <a:pt x="1188" y="865"/>
                </a:lnTo>
                <a:lnTo>
                  <a:pt x="1190" y="885"/>
                </a:lnTo>
                <a:lnTo>
                  <a:pt x="1174" y="900"/>
                </a:lnTo>
                <a:lnTo>
                  <a:pt x="1163" y="899"/>
                </a:lnTo>
                <a:lnTo>
                  <a:pt x="1161" y="922"/>
                </a:lnTo>
                <a:lnTo>
                  <a:pt x="1037" y="997"/>
                </a:lnTo>
                <a:lnTo>
                  <a:pt x="1039" y="990"/>
                </a:lnTo>
                <a:lnTo>
                  <a:pt x="1096" y="953"/>
                </a:lnTo>
                <a:lnTo>
                  <a:pt x="1052" y="976"/>
                </a:lnTo>
                <a:lnTo>
                  <a:pt x="1055" y="954"/>
                </a:lnTo>
                <a:lnTo>
                  <a:pt x="1043" y="966"/>
                </a:lnTo>
                <a:lnTo>
                  <a:pt x="1031" y="959"/>
                </a:lnTo>
                <a:lnTo>
                  <a:pt x="1025" y="976"/>
                </a:lnTo>
                <a:lnTo>
                  <a:pt x="1005" y="959"/>
                </a:lnTo>
                <a:lnTo>
                  <a:pt x="1007" y="975"/>
                </a:lnTo>
                <a:lnTo>
                  <a:pt x="1031" y="991"/>
                </a:lnTo>
                <a:lnTo>
                  <a:pt x="1003" y="1004"/>
                </a:lnTo>
                <a:lnTo>
                  <a:pt x="992" y="986"/>
                </a:lnTo>
                <a:lnTo>
                  <a:pt x="983" y="1035"/>
                </a:lnTo>
                <a:lnTo>
                  <a:pt x="972" y="1016"/>
                </a:lnTo>
                <a:lnTo>
                  <a:pt x="947" y="1023"/>
                </a:lnTo>
                <a:lnTo>
                  <a:pt x="943" y="1036"/>
                </a:lnTo>
                <a:lnTo>
                  <a:pt x="954" y="1058"/>
                </a:lnTo>
                <a:lnTo>
                  <a:pt x="910" y="1060"/>
                </a:lnTo>
                <a:lnTo>
                  <a:pt x="926" y="1065"/>
                </a:lnTo>
                <a:lnTo>
                  <a:pt x="927" y="1087"/>
                </a:lnTo>
                <a:lnTo>
                  <a:pt x="937" y="1082"/>
                </a:lnTo>
                <a:lnTo>
                  <a:pt x="932" y="1097"/>
                </a:lnTo>
                <a:lnTo>
                  <a:pt x="912" y="1129"/>
                </a:lnTo>
                <a:lnTo>
                  <a:pt x="913" y="1113"/>
                </a:lnTo>
                <a:lnTo>
                  <a:pt x="900" y="1127"/>
                </a:lnTo>
                <a:lnTo>
                  <a:pt x="883" y="1107"/>
                </a:lnTo>
                <a:lnTo>
                  <a:pt x="887" y="1130"/>
                </a:lnTo>
                <a:lnTo>
                  <a:pt x="920" y="1133"/>
                </a:lnTo>
                <a:lnTo>
                  <a:pt x="906" y="1166"/>
                </a:lnTo>
                <a:lnTo>
                  <a:pt x="917" y="1232"/>
                </a:lnTo>
                <a:lnTo>
                  <a:pt x="947" y="1287"/>
                </a:lnTo>
                <a:lnTo>
                  <a:pt x="909" y="1289"/>
                </a:lnTo>
                <a:lnTo>
                  <a:pt x="872" y="1273"/>
                </a:lnTo>
                <a:lnTo>
                  <a:pt x="839" y="1274"/>
                </a:lnTo>
                <a:lnTo>
                  <a:pt x="794" y="1248"/>
                </a:lnTo>
                <a:lnTo>
                  <a:pt x="739" y="1228"/>
                </a:lnTo>
                <a:lnTo>
                  <a:pt x="733" y="1207"/>
                </a:lnTo>
                <a:lnTo>
                  <a:pt x="721" y="1175"/>
                </a:lnTo>
                <a:lnTo>
                  <a:pt x="703" y="1153"/>
                </a:lnTo>
                <a:lnTo>
                  <a:pt x="706" y="1129"/>
                </a:lnTo>
                <a:lnTo>
                  <a:pt x="696" y="1120"/>
                </a:lnTo>
                <a:lnTo>
                  <a:pt x="696" y="1087"/>
                </a:lnTo>
                <a:lnTo>
                  <a:pt x="664" y="1061"/>
                </a:lnTo>
                <a:lnTo>
                  <a:pt x="630" y="1011"/>
                </a:lnTo>
                <a:lnTo>
                  <a:pt x="573" y="882"/>
                </a:lnTo>
                <a:lnTo>
                  <a:pt x="529" y="849"/>
                </a:lnTo>
                <a:lnTo>
                  <a:pt x="515" y="819"/>
                </a:lnTo>
                <a:lnTo>
                  <a:pt x="478" y="815"/>
                </a:lnTo>
                <a:lnTo>
                  <a:pt x="447" y="810"/>
                </a:lnTo>
                <a:lnTo>
                  <a:pt x="419" y="798"/>
                </a:lnTo>
                <a:lnTo>
                  <a:pt x="411" y="810"/>
                </a:lnTo>
                <a:lnTo>
                  <a:pt x="381" y="810"/>
                </a:lnTo>
                <a:lnTo>
                  <a:pt x="355" y="872"/>
                </a:lnTo>
                <a:lnTo>
                  <a:pt x="327" y="898"/>
                </a:lnTo>
                <a:lnTo>
                  <a:pt x="310" y="897"/>
                </a:lnTo>
                <a:lnTo>
                  <a:pt x="260" y="858"/>
                </a:lnTo>
                <a:lnTo>
                  <a:pt x="238" y="852"/>
                </a:lnTo>
                <a:lnTo>
                  <a:pt x="188" y="808"/>
                </a:lnTo>
                <a:lnTo>
                  <a:pt x="176" y="772"/>
                </a:lnTo>
                <a:lnTo>
                  <a:pt x="176" y="736"/>
                </a:lnTo>
                <a:lnTo>
                  <a:pt x="153" y="686"/>
                </a:lnTo>
                <a:lnTo>
                  <a:pt x="112" y="653"/>
                </a:lnTo>
                <a:lnTo>
                  <a:pt x="57" y="583"/>
                </a:lnTo>
                <a:lnTo>
                  <a:pt x="37" y="572"/>
                </a:lnTo>
                <a:lnTo>
                  <a:pt x="23" y="535"/>
                </a:lnTo>
                <a:lnTo>
                  <a:pt x="8" y="5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Freeform 23"/>
          <p:cNvSpPr>
            <a:spLocks/>
          </p:cNvSpPr>
          <p:nvPr/>
        </p:nvSpPr>
        <p:spPr bwMode="auto">
          <a:xfrm>
            <a:off x="7496175" y="3017838"/>
            <a:ext cx="231775" cy="246062"/>
          </a:xfrm>
          <a:custGeom>
            <a:avLst/>
            <a:gdLst>
              <a:gd name="T0" fmla="*/ 0 w 164"/>
              <a:gd name="T1" fmla="*/ 2147483647 h 155"/>
              <a:gd name="T2" fmla="*/ 2147483647 w 164"/>
              <a:gd name="T3" fmla="*/ 2147483647 h 155"/>
              <a:gd name="T4" fmla="*/ 2147483647 w 164"/>
              <a:gd name="T5" fmla="*/ 2147483647 h 155"/>
              <a:gd name="T6" fmla="*/ 2147483647 w 164"/>
              <a:gd name="T7" fmla="*/ 2147483647 h 155"/>
              <a:gd name="T8" fmla="*/ 2147483647 w 164"/>
              <a:gd name="T9" fmla="*/ 2147483647 h 155"/>
              <a:gd name="T10" fmla="*/ 2147483647 w 164"/>
              <a:gd name="T11" fmla="*/ 2147483647 h 155"/>
              <a:gd name="T12" fmla="*/ 2147483647 w 164"/>
              <a:gd name="T13" fmla="*/ 2147483647 h 155"/>
              <a:gd name="T14" fmla="*/ 2147483647 w 164"/>
              <a:gd name="T15" fmla="*/ 2147483647 h 155"/>
              <a:gd name="T16" fmla="*/ 2147483647 w 164"/>
              <a:gd name="T17" fmla="*/ 2147483647 h 155"/>
              <a:gd name="T18" fmla="*/ 2147483647 w 164"/>
              <a:gd name="T19" fmla="*/ 2147483647 h 155"/>
              <a:gd name="T20" fmla="*/ 2147483647 w 164"/>
              <a:gd name="T21" fmla="*/ 2147483647 h 155"/>
              <a:gd name="T22" fmla="*/ 2147483647 w 164"/>
              <a:gd name="T23" fmla="*/ 2147483647 h 155"/>
              <a:gd name="T24" fmla="*/ 2147483647 w 164"/>
              <a:gd name="T25" fmla="*/ 2147483647 h 155"/>
              <a:gd name="T26" fmla="*/ 2147483647 w 164"/>
              <a:gd name="T27" fmla="*/ 2147483647 h 155"/>
              <a:gd name="T28" fmla="*/ 2147483647 w 164"/>
              <a:gd name="T29" fmla="*/ 2147483647 h 155"/>
              <a:gd name="T30" fmla="*/ 2147483647 w 164"/>
              <a:gd name="T31" fmla="*/ 0 h 155"/>
              <a:gd name="T32" fmla="*/ 0 w 164"/>
              <a:gd name="T33" fmla="*/ 2147483647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4"/>
              <a:gd name="T52" fmla="*/ 0 h 155"/>
              <a:gd name="T53" fmla="*/ 164 w 164"/>
              <a:gd name="T54" fmla="*/ 155 h 1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4" h="155">
                <a:moveTo>
                  <a:pt x="0" y="31"/>
                </a:moveTo>
                <a:lnTo>
                  <a:pt x="13" y="112"/>
                </a:lnTo>
                <a:lnTo>
                  <a:pt x="13" y="154"/>
                </a:lnTo>
                <a:lnTo>
                  <a:pt x="26" y="151"/>
                </a:lnTo>
                <a:lnTo>
                  <a:pt x="34" y="139"/>
                </a:lnTo>
                <a:lnTo>
                  <a:pt x="57" y="129"/>
                </a:lnTo>
                <a:lnTo>
                  <a:pt x="68" y="108"/>
                </a:lnTo>
                <a:lnTo>
                  <a:pt x="74" y="112"/>
                </a:lnTo>
                <a:lnTo>
                  <a:pt x="93" y="104"/>
                </a:lnTo>
                <a:lnTo>
                  <a:pt x="118" y="100"/>
                </a:lnTo>
                <a:lnTo>
                  <a:pt x="118" y="91"/>
                </a:lnTo>
                <a:lnTo>
                  <a:pt x="126" y="97"/>
                </a:lnTo>
                <a:lnTo>
                  <a:pt x="134" y="89"/>
                </a:lnTo>
                <a:lnTo>
                  <a:pt x="147" y="86"/>
                </a:lnTo>
                <a:lnTo>
                  <a:pt x="163" y="79"/>
                </a:lnTo>
                <a:lnTo>
                  <a:pt x="147" y="0"/>
                </a:lnTo>
                <a:lnTo>
                  <a:pt x="0" y="31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Freeform 24"/>
          <p:cNvSpPr>
            <a:spLocks/>
          </p:cNvSpPr>
          <p:nvPr/>
        </p:nvSpPr>
        <p:spPr bwMode="auto">
          <a:xfrm>
            <a:off x="7351713" y="3529013"/>
            <a:ext cx="144462" cy="261937"/>
          </a:xfrm>
          <a:custGeom>
            <a:avLst/>
            <a:gdLst>
              <a:gd name="T0" fmla="*/ 0 w 102"/>
              <a:gd name="T1" fmla="*/ 2147483647 h 165"/>
              <a:gd name="T2" fmla="*/ 2147483647 w 102"/>
              <a:gd name="T3" fmla="*/ 0 h 165"/>
              <a:gd name="T4" fmla="*/ 2147483647 w 102"/>
              <a:gd name="T5" fmla="*/ 0 h 165"/>
              <a:gd name="T6" fmla="*/ 2147483647 w 102"/>
              <a:gd name="T7" fmla="*/ 2147483647 h 165"/>
              <a:gd name="T8" fmla="*/ 2147483647 w 102"/>
              <a:gd name="T9" fmla="*/ 2147483647 h 165"/>
              <a:gd name="T10" fmla="*/ 2147483647 w 102"/>
              <a:gd name="T11" fmla="*/ 2147483647 h 165"/>
              <a:gd name="T12" fmla="*/ 2147483647 w 102"/>
              <a:gd name="T13" fmla="*/ 2147483647 h 165"/>
              <a:gd name="T14" fmla="*/ 2147483647 w 102"/>
              <a:gd name="T15" fmla="*/ 2147483647 h 165"/>
              <a:gd name="T16" fmla="*/ 2147483647 w 102"/>
              <a:gd name="T17" fmla="*/ 2147483647 h 165"/>
              <a:gd name="T18" fmla="*/ 2147483647 w 102"/>
              <a:gd name="T19" fmla="*/ 2147483647 h 165"/>
              <a:gd name="T20" fmla="*/ 2147483647 w 102"/>
              <a:gd name="T21" fmla="*/ 2147483647 h 165"/>
              <a:gd name="T22" fmla="*/ 2147483647 w 102"/>
              <a:gd name="T23" fmla="*/ 2147483647 h 165"/>
              <a:gd name="T24" fmla="*/ 2147483647 w 102"/>
              <a:gd name="T25" fmla="*/ 2147483647 h 165"/>
              <a:gd name="T26" fmla="*/ 2147483647 w 102"/>
              <a:gd name="T27" fmla="*/ 2147483647 h 165"/>
              <a:gd name="T28" fmla="*/ 2147483647 w 102"/>
              <a:gd name="T29" fmla="*/ 2147483647 h 165"/>
              <a:gd name="T30" fmla="*/ 2147483647 w 102"/>
              <a:gd name="T31" fmla="*/ 2147483647 h 165"/>
              <a:gd name="T32" fmla="*/ 2147483647 w 102"/>
              <a:gd name="T33" fmla="*/ 2147483647 h 165"/>
              <a:gd name="T34" fmla="*/ 2147483647 w 102"/>
              <a:gd name="T35" fmla="*/ 2147483647 h 165"/>
              <a:gd name="T36" fmla="*/ 2147483647 w 102"/>
              <a:gd name="T37" fmla="*/ 2147483647 h 165"/>
              <a:gd name="T38" fmla="*/ 0 w 102"/>
              <a:gd name="T39" fmla="*/ 2147483647 h 1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165"/>
              <a:gd name="T62" fmla="*/ 102 w 102"/>
              <a:gd name="T63" fmla="*/ 165 h 1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165">
                <a:moveTo>
                  <a:pt x="0" y="16"/>
                </a:moveTo>
                <a:lnTo>
                  <a:pt x="13" y="0"/>
                </a:lnTo>
                <a:lnTo>
                  <a:pt x="32" y="0"/>
                </a:lnTo>
                <a:lnTo>
                  <a:pt x="26" y="17"/>
                </a:lnTo>
                <a:lnTo>
                  <a:pt x="21" y="23"/>
                </a:lnTo>
                <a:lnTo>
                  <a:pt x="24" y="42"/>
                </a:lnTo>
                <a:lnTo>
                  <a:pt x="35" y="54"/>
                </a:lnTo>
                <a:lnTo>
                  <a:pt x="49" y="67"/>
                </a:lnTo>
                <a:lnTo>
                  <a:pt x="54" y="86"/>
                </a:lnTo>
                <a:lnTo>
                  <a:pt x="63" y="101"/>
                </a:lnTo>
                <a:lnTo>
                  <a:pt x="73" y="110"/>
                </a:lnTo>
                <a:lnTo>
                  <a:pt x="89" y="115"/>
                </a:lnTo>
                <a:lnTo>
                  <a:pt x="96" y="130"/>
                </a:lnTo>
                <a:lnTo>
                  <a:pt x="82" y="143"/>
                </a:lnTo>
                <a:lnTo>
                  <a:pt x="96" y="140"/>
                </a:lnTo>
                <a:lnTo>
                  <a:pt x="101" y="153"/>
                </a:lnTo>
                <a:lnTo>
                  <a:pt x="74" y="159"/>
                </a:lnTo>
                <a:lnTo>
                  <a:pt x="40" y="164"/>
                </a:lnTo>
                <a:lnTo>
                  <a:pt x="37" y="154"/>
                </a:lnTo>
                <a:lnTo>
                  <a:pt x="0" y="1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1" name="Freeform 25"/>
          <p:cNvSpPr>
            <a:spLocks/>
          </p:cNvSpPr>
          <p:nvPr/>
        </p:nvSpPr>
        <p:spPr bwMode="auto">
          <a:xfrm>
            <a:off x="7165975" y="3736975"/>
            <a:ext cx="26988" cy="34925"/>
          </a:xfrm>
          <a:custGeom>
            <a:avLst/>
            <a:gdLst>
              <a:gd name="T0" fmla="*/ 0 w 19"/>
              <a:gd name="T1" fmla="*/ 2147483647 h 22"/>
              <a:gd name="T2" fmla="*/ 2147483647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0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0" y="6"/>
                </a:moveTo>
                <a:lnTo>
                  <a:pt x="12" y="0"/>
                </a:lnTo>
                <a:lnTo>
                  <a:pt x="18" y="12"/>
                </a:lnTo>
                <a:lnTo>
                  <a:pt x="12" y="21"/>
                </a:lnTo>
                <a:lnTo>
                  <a:pt x="0" y="6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2" name="Freeform 26"/>
          <p:cNvSpPr>
            <a:spLocks/>
          </p:cNvSpPr>
          <p:nvPr/>
        </p:nvSpPr>
        <p:spPr bwMode="auto">
          <a:xfrm>
            <a:off x="5759450" y="3376613"/>
            <a:ext cx="415925" cy="808037"/>
          </a:xfrm>
          <a:custGeom>
            <a:avLst/>
            <a:gdLst>
              <a:gd name="T0" fmla="*/ 0 w 295"/>
              <a:gd name="T1" fmla="*/ 2147483647 h 509"/>
              <a:gd name="T2" fmla="*/ 2147483647 w 295"/>
              <a:gd name="T3" fmla="*/ 2147483647 h 509"/>
              <a:gd name="T4" fmla="*/ 2147483647 w 295"/>
              <a:gd name="T5" fmla="*/ 2147483647 h 509"/>
              <a:gd name="T6" fmla="*/ 2147483647 w 295"/>
              <a:gd name="T7" fmla="*/ 2147483647 h 509"/>
              <a:gd name="T8" fmla="*/ 2147483647 w 295"/>
              <a:gd name="T9" fmla="*/ 2147483647 h 509"/>
              <a:gd name="T10" fmla="*/ 2147483647 w 295"/>
              <a:gd name="T11" fmla="*/ 2147483647 h 509"/>
              <a:gd name="T12" fmla="*/ 2147483647 w 295"/>
              <a:gd name="T13" fmla="*/ 2147483647 h 509"/>
              <a:gd name="T14" fmla="*/ 2147483647 w 295"/>
              <a:gd name="T15" fmla="*/ 2147483647 h 509"/>
              <a:gd name="T16" fmla="*/ 2147483647 w 295"/>
              <a:gd name="T17" fmla="*/ 2147483647 h 509"/>
              <a:gd name="T18" fmla="*/ 2147483647 w 295"/>
              <a:gd name="T19" fmla="*/ 2147483647 h 509"/>
              <a:gd name="T20" fmla="*/ 2147483647 w 295"/>
              <a:gd name="T21" fmla="*/ 2147483647 h 509"/>
              <a:gd name="T22" fmla="*/ 2147483647 w 295"/>
              <a:gd name="T23" fmla="*/ 2147483647 h 509"/>
              <a:gd name="T24" fmla="*/ 2147483647 w 295"/>
              <a:gd name="T25" fmla="*/ 2147483647 h 509"/>
              <a:gd name="T26" fmla="*/ 2147483647 w 295"/>
              <a:gd name="T27" fmla="*/ 2147483647 h 509"/>
              <a:gd name="T28" fmla="*/ 2147483647 w 295"/>
              <a:gd name="T29" fmla="*/ 2147483647 h 509"/>
              <a:gd name="T30" fmla="*/ 2147483647 w 295"/>
              <a:gd name="T31" fmla="*/ 2147483647 h 509"/>
              <a:gd name="T32" fmla="*/ 2147483647 w 295"/>
              <a:gd name="T33" fmla="*/ 2147483647 h 509"/>
              <a:gd name="T34" fmla="*/ 2147483647 w 295"/>
              <a:gd name="T35" fmla="*/ 2147483647 h 509"/>
              <a:gd name="T36" fmla="*/ 2147483647 w 295"/>
              <a:gd name="T37" fmla="*/ 0 h 509"/>
              <a:gd name="T38" fmla="*/ 2147483647 w 295"/>
              <a:gd name="T39" fmla="*/ 2147483647 h 509"/>
              <a:gd name="T40" fmla="*/ 2147483647 w 295"/>
              <a:gd name="T41" fmla="*/ 2147483647 h 509"/>
              <a:gd name="T42" fmla="*/ 2147483647 w 295"/>
              <a:gd name="T43" fmla="*/ 2147483647 h 509"/>
              <a:gd name="T44" fmla="*/ 2147483647 w 295"/>
              <a:gd name="T45" fmla="*/ 2147483647 h 509"/>
              <a:gd name="T46" fmla="*/ 2147483647 w 295"/>
              <a:gd name="T47" fmla="*/ 2147483647 h 509"/>
              <a:gd name="T48" fmla="*/ 2147483647 w 295"/>
              <a:gd name="T49" fmla="*/ 2147483647 h 509"/>
              <a:gd name="T50" fmla="*/ 2147483647 w 295"/>
              <a:gd name="T51" fmla="*/ 2147483647 h 509"/>
              <a:gd name="T52" fmla="*/ 2147483647 w 295"/>
              <a:gd name="T53" fmla="*/ 2147483647 h 509"/>
              <a:gd name="T54" fmla="*/ 0 w 295"/>
              <a:gd name="T55" fmla="*/ 2147483647 h 5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509"/>
              <a:gd name="T86" fmla="*/ 295 w 295"/>
              <a:gd name="T87" fmla="*/ 509 h 5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509">
                <a:moveTo>
                  <a:pt x="0" y="496"/>
                </a:moveTo>
                <a:lnTo>
                  <a:pt x="9" y="508"/>
                </a:lnTo>
                <a:lnTo>
                  <a:pt x="17" y="495"/>
                </a:lnTo>
                <a:lnTo>
                  <a:pt x="60" y="486"/>
                </a:lnTo>
                <a:lnTo>
                  <a:pt x="74" y="490"/>
                </a:lnTo>
                <a:lnTo>
                  <a:pt x="121" y="475"/>
                </a:lnTo>
                <a:lnTo>
                  <a:pt x="137" y="489"/>
                </a:lnTo>
                <a:lnTo>
                  <a:pt x="151" y="455"/>
                </a:lnTo>
                <a:lnTo>
                  <a:pt x="166" y="446"/>
                </a:lnTo>
                <a:lnTo>
                  <a:pt x="199" y="465"/>
                </a:lnTo>
                <a:lnTo>
                  <a:pt x="204" y="443"/>
                </a:lnTo>
                <a:lnTo>
                  <a:pt x="240" y="398"/>
                </a:lnTo>
                <a:lnTo>
                  <a:pt x="248" y="371"/>
                </a:lnTo>
                <a:lnTo>
                  <a:pt x="261" y="375"/>
                </a:lnTo>
                <a:lnTo>
                  <a:pt x="294" y="351"/>
                </a:lnTo>
                <a:lnTo>
                  <a:pt x="286" y="332"/>
                </a:lnTo>
                <a:lnTo>
                  <a:pt x="290" y="320"/>
                </a:lnTo>
                <a:lnTo>
                  <a:pt x="257" y="9"/>
                </a:lnTo>
                <a:lnTo>
                  <a:pt x="253" y="0"/>
                </a:lnTo>
                <a:lnTo>
                  <a:pt x="78" y="20"/>
                </a:lnTo>
                <a:lnTo>
                  <a:pt x="43" y="39"/>
                </a:lnTo>
                <a:lnTo>
                  <a:pt x="14" y="29"/>
                </a:lnTo>
                <a:lnTo>
                  <a:pt x="36" y="286"/>
                </a:lnTo>
                <a:lnTo>
                  <a:pt x="30" y="339"/>
                </a:lnTo>
                <a:lnTo>
                  <a:pt x="43" y="370"/>
                </a:lnTo>
                <a:lnTo>
                  <a:pt x="29" y="428"/>
                </a:lnTo>
                <a:lnTo>
                  <a:pt x="10" y="455"/>
                </a:lnTo>
                <a:lnTo>
                  <a:pt x="0" y="49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3" name="Freeform 27"/>
          <p:cNvSpPr>
            <a:spLocks/>
          </p:cNvSpPr>
          <p:nvPr/>
        </p:nvSpPr>
        <p:spPr bwMode="auto">
          <a:xfrm>
            <a:off x="5602288" y="3883025"/>
            <a:ext cx="976312" cy="563563"/>
          </a:xfrm>
          <a:custGeom>
            <a:avLst/>
            <a:gdLst>
              <a:gd name="T0" fmla="*/ 0 w 691"/>
              <a:gd name="T1" fmla="*/ 2147483647 h 355"/>
              <a:gd name="T2" fmla="*/ 2147483647 w 691"/>
              <a:gd name="T3" fmla="*/ 2147483647 h 355"/>
              <a:gd name="T4" fmla="*/ 2147483647 w 691"/>
              <a:gd name="T5" fmla="*/ 2147483647 h 355"/>
              <a:gd name="T6" fmla="*/ 2147483647 w 691"/>
              <a:gd name="T7" fmla="*/ 2147483647 h 355"/>
              <a:gd name="T8" fmla="*/ 2147483647 w 691"/>
              <a:gd name="T9" fmla="*/ 2147483647 h 355"/>
              <a:gd name="T10" fmla="*/ 2147483647 w 691"/>
              <a:gd name="T11" fmla="*/ 2147483647 h 355"/>
              <a:gd name="T12" fmla="*/ 2147483647 w 691"/>
              <a:gd name="T13" fmla="*/ 2147483647 h 355"/>
              <a:gd name="T14" fmla="*/ 2147483647 w 691"/>
              <a:gd name="T15" fmla="*/ 2147483647 h 355"/>
              <a:gd name="T16" fmla="*/ 2147483647 w 691"/>
              <a:gd name="T17" fmla="*/ 2147483647 h 355"/>
              <a:gd name="T18" fmla="*/ 2147483647 w 691"/>
              <a:gd name="T19" fmla="*/ 2147483647 h 355"/>
              <a:gd name="T20" fmla="*/ 2147483647 w 691"/>
              <a:gd name="T21" fmla="*/ 2147483647 h 355"/>
              <a:gd name="T22" fmla="*/ 2147483647 w 691"/>
              <a:gd name="T23" fmla="*/ 2147483647 h 355"/>
              <a:gd name="T24" fmla="*/ 2147483647 w 691"/>
              <a:gd name="T25" fmla="*/ 2147483647 h 355"/>
              <a:gd name="T26" fmla="*/ 2147483647 w 691"/>
              <a:gd name="T27" fmla="*/ 2147483647 h 355"/>
              <a:gd name="T28" fmla="*/ 2147483647 w 691"/>
              <a:gd name="T29" fmla="*/ 2147483647 h 355"/>
              <a:gd name="T30" fmla="*/ 2147483647 w 691"/>
              <a:gd name="T31" fmla="*/ 2147483647 h 355"/>
              <a:gd name="T32" fmla="*/ 2147483647 w 691"/>
              <a:gd name="T33" fmla="*/ 2147483647 h 355"/>
              <a:gd name="T34" fmla="*/ 2147483647 w 691"/>
              <a:gd name="T35" fmla="*/ 2147483647 h 355"/>
              <a:gd name="T36" fmla="*/ 2147483647 w 691"/>
              <a:gd name="T37" fmla="*/ 2147483647 h 355"/>
              <a:gd name="T38" fmla="*/ 2147483647 w 691"/>
              <a:gd name="T39" fmla="*/ 2147483647 h 355"/>
              <a:gd name="T40" fmla="*/ 2147483647 w 691"/>
              <a:gd name="T41" fmla="*/ 2147483647 h 355"/>
              <a:gd name="T42" fmla="*/ 2147483647 w 691"/>
              <a:gd name="T43" fmla="*/ 2147483647 h 355"/>
              <a:gd name="T44" fmla="*/ 2147483647 w 691"/>
              <a:gd name="T45" fmla="*/ 2147483647 h 355"/>
              <a:gd name="T46" fmla="*/ 2147483647 w 691"/>
              <a:gd name="T47" fmla="*/ 2147483647 h 355"/>
              <a:gd name="T48" fmla="*/ 2147483647 w 691"/>
              <a:gd name="T49" fmla="*/ 2147483647 h 355"/>
              <a:gd name="T50" fmla="*/ 2147483647 w 691"/>
              <a:gd name="T51" fmla="*/ 2147483647 h 355"/>
              <a:gd name="T52" fmla="*/ 2147483647 w 691"/>
              <a:gd name="T53" fmla="*/ 2147483647 h 355"/>
              <a:gd name="T54" fmla="*/ 2147483647 w 691"/>
              <a:gd name="T55" fmla="*/ 0 h 355"/>
              <a:gd name="T56" fmla="*/ 2147483647 w 691"/>
              <a:gd name="T57" fmla="*/ 2147483647 h 355"/>
              <a:gd name="T58" fmla="*/ 2147483647 w 691"/>
              <a:gd name="T59" fmla="*/ 2147483647 h 355"/>
              <a:gd name="T60" fmla="*/ 2147483647 w 691"/>
              <a:gd name="T61" fmla="*/ 2147483647 h 355"/>
              <a:gd name="T62" fmla="*/ 2147483647 w 691"/>
              <a:gd name="T63" fmla="*/ 2147483647 h 355"/>
              <a:gd name="T64" fmla="*/ 2147483647 w 691"/>
              <a:gd name="T65" fmla="*/ 2147483647 h 355"/>
              <a:gd name="T66" fmla="*/ 2147483647 w 691"/>
              <a:gd name="T67" fmla="*/ 2147483647 h 355"/>
              <a:gd name="T68" fmla="*/ 2147483647 w 691"/>
              <a:gd name="T69" fmla="*/ 2147483647 h 355"/>
              <a:gd name="T70" fmla="*/ 2147483647 w 691"/>
              <a:gd name="T71" fmla="*/ 2147483647 h 355"/>
              <a:gd name="T72" fmla="*/ 2147483647 w 691"/>
              <a:gd name="T73" fmla="*/ 2147483647 h 355"/>
              <a:gd name="T74" fmla="*/ 2147483647 w 691"/>
              <a:gd name="T75" fmla="*/ 2147483647 h 355"/>
              <a:gd name="T76" fmla="*/ 2147483647 w 691"/>
              <a:gd name="T77" fmla="*/ 2147483647 h 355"/>
              <a:gd name="T78" fmla="*/ 2147483647 w 691"/>
              <a:gd name="T79" fmla="*/ 2147483647 h 355"/>
              <a:gd name="T80" fmla="*/ 2147483647 w 691"/>
              <a:gd name="T81" fmla="*/ 2147483647 h 355"/>
              <a:gd name="T82" fmla="*/ 2147483647 w 691"/>
              <a:gd name="T83" fmla="*/ 2147483647 h 355"/>
              <a:gd name="T84" fmla="*/ 2147483647 w 691"/>
              <a:gd name="T85" fmla="*/ 2147483647 h 355"/>
              <a:gd name="T86" fmla="*/ 2147483647 w 691"/>
              <a:gd name="T87" fmla="*/ 2147483647 h 355"/>
              <a:gd name="T88" fmla="*/ 2147483647 w 691"/>
              <a:gd name="T89" fmla="*/ 2147483647 h 355"/>
              <a:gd name="T90" fmla="*/ 2147483647 w 691"/>
              <a:gd name="T91" fmla="*/ 2147483647 h 355"/>
              <a:gd name="T92" fmla="*/ 0 w 691"/>
              <a:gd name="T93" fmla="*/ 2147483647 h 3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91"/>
              <a:gd name="T142" fmla="*/ 0 h 355"/>
              <a:gd name="T143" fmla="*/ 691 w 691"/>
              <a:gd name="T144" fmla="*/ 355 h 3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91" h="355">
                <a:moveTo>
                  <a:pt x="0" y="354"/>
                </a:moveTo>
                <a:lnTo>
                  <a:pt x="7" y="337"/>
                </a:lnTo>
                <a:lnTo>
                  <a:pt x="21" y="335"/>
                </a:lnTo>
                <a:lnTo>
                  <a:pt x="26" y="297"/>
                </a:lnTo>
                <a:lnTo>
                  <a:pt x="17" y="293"/>
                </a:lnTo>
                <a:lnTo>
                  <a:pt x="16" y="284"/>
                </a:lnTo>
                <a:lnTo>
                  <a:pt x="38" y="263"/>
                </a:lnTo>
                <a:lnTo>
                  <a:pt x="81" y="278"/>
                </a:lnTo>
                <a:lnTo>
                  <a:pt x="87" y="236"/>
                </a:lnTo>
                <a:lnTo>
                  <a:pt x="117" y="224"/>
                </a:lnTo>
                <a:lnTo>
                  <a:pt x="112" y="215"/>
                </a:lnTo>
                <a:lnTo>
                  <a:pt x="120" y="189"/>
                </a:lnTo>
                <a:lnTo>
                  <a:pt x="128" y="176"/>
                </a:lnTo>
                <a:lnTo>
                  <a:pt x="171" y="167"/>
                </a:lnTo>
                <a:lnTo>
                  <a:pt x="185" y="171"/>
                </a:lnTo>
                <a:lnTo>
                  <a:pt x="232" y="156"/>
                </a:lnTo>
                <a:lnTo>
                  <a:pt x="248" y="170"/>
                </a:lnTo>
                <a:lnTo>
                  <a:pt x="262" y="136"/>
                </a:lnTo>
                <a:lnTo>
                  <a:pt x="277" y="127"/>
                </a:lnTo>
                <a:lnTo>
                  <a:pt x="310" y="146"/>
                </a:lnTo>
                <a:lnTo>
                  <a:pt x="315" y="124"/>
                </a:lnTo>
                <a:lnTo>
                  <a:pt x="351" y="79"/>
                </a:lnTo>
                <a:lnTo>
                  <a:pt x="359" y="52"/>
                </a:lnTo>
                <a:lnTo>
                  <a:pt x="372" y="56"/>
                </a:lnTo>
                <a:lnTo>
                  <a:pt x="405" y="32"/>
                </a:lnTo>
                <a:lnTo>
                  <a:pt x="397" y="13"/>
                </a:lnTo>
                <a:lnTo>
                  <a:pt x="401" y="1"/>
                </a:lnTo>
                <a:lnTo>
                  <a:pt x="431" y="0"/>
                </a:lnTo>
                <a:lnTo>
                  <a:pt x="450" y="7"/>
                </a:lnTo>
                <a:lnTo>
                  <a:pt x="460" y="28"/>
                </a:lnTo>
                <a:lnTo>
                  <a:pt x="491" y="33"/>
                </a:lnTo>
                <a:lnTo>
                  <a:pt x="510" y="43"/>
                </a:lnTo>
                <a:lnTo>
                  <a:pt x="553" y="42"/>
                </a:lnTo>
                <a:lnTo>
                  <a:pt x="573" y="28"/>
                </a:lnTo>
                <a:lnTo>
                  <a:pt x="619" y="58"/>
                </a:lnTo>
                <a:lnTo>
                  <a:pt x="636" y="116"/>
                </a:lnTo>
                <a:lnTo>
                  <a:pt x="655" y="137"/>
                </a:lnTo>
                <a:lnTo>
                  <a:pt x="690" y="158"/>
                </a:lnTo>
                <a:lnTo>
                  <a:pt x="664" y="189"/>
                </a:lnTo>
                <a:lnTo>
                  <a:pt x="641" y="206"/>
                </a:lnTo>
                <a:lnTo>
                  <a:pt x="617" y="235"/>
                </a:lnTo>
                <a:lnTo>
                  <a:pt x="616" y="245"/>
                </a:lnTo>
                <a:lnTo>
                  <a:pt x="548" y="290"/>
                </a:lnTo>
                <a:lnTo>
                  <a:pt x="166" y="326"/>
                </a:lnTo>
                <a:lnTo>
                  <a:pt x="127" y="325"/>
                </a:lnTo>
                <a:lnTo>
                  <a:pt x="128" y="345"/>
                </a:lnTo>
                <a:lnTo>
                  <a:pt x="0" y="35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4" name="Freeform 28"/>
          <p:cNvSpPr>
            <a:spLocks/>
          </p:cNvSpPr>
          <p:nvPr/>
        </p:nvSpPr>
        <p:spPr bwMode="auto">
          <a:xfrm>
            <a:off x="7661275" y="1892300"/>
            <a:ext cx="492125" cy="876300"/>
          </a:xfrm>
          <a:custGeom>
            <a:avLst/>
            <a:gdLst>
              <a:gd name="T0" fmla="*/ 0 w 349"/>
              <a:gd name="T1" fmla="*/ 2147483647 h 552"/>
              <a:gd name="T2" fmla="*/ 2147483647 w 349"/>
              <a:gd name="T3" fmla="*/ 2147483647 h 552"/>
              <a:gd name="T4" fmla="*/ 2147483647 w 349"/>
              <a:gd name="T5" fmla="*/ 2147483647 h 552"/>
              <a:gd name="T6" fmla="*/ 2147483647 w 349"/>
              <a:gd name="T7" fmla="*/ 2147483647 h 552"/>
              <a:gd name="T8" fmla="*/ 2147483647 w 349"/>
              <a:gd name="T9" fmla="*/ 2147483647 h 552"/>
              <a:gd name="T10" fmla="*/ 2147483647 w 349"/>
              <a:gd name="T11" fmla="*/ 2147483647 h 552"/>
              <a:gd name="T12" fmla="*/ 2147483647 w 349"/>
              <a:gd name="T13" fmla="*/ 2147483647 h 552"/>
              <a:gd name="T14" fmla="*/ 2147483647 w 349"/>
              <a:gd name="T15" fmla="*/ 2147483647 h 552"/>
              <a:gd name="T16" fmla="*/ 2147483647 w 349"/>
              <a:gd name="T17" fmla="*/ 2147483647 h 552"/>
              <a:gd name="T18" fmla="*/ 2147483647 w 349"/>
              <a:gd name="T19" fmla="*/ 2147483647 h 552"/>
              <a:gd name="T20" fmla="*/ 2147483647 w 349"/>
              <a:gd name="T21" fmla="*/ 2147483647 h 552"/>
              <a:gd name="T22" fmla="*/ 2147483647 w 349"/>
              <a:gd name="T23" fmla="*/ 2147483647 h 552"/>
              <a:gd name="T24" fmla="*/ 2147483647 w 349"/>
              <a:gd name="T25" fmla="*/ 0 h 552"/>
              <a:gd name="T26" fmla="*/ 2147483647 w 349"/>
              <a:gd name="T27" fmla="*/ 2147483647 h 552"/>
              <a:gd name="T28" fmla="*/ 2147483647 w 349"/>
              <a:gd name="T29" fmla="*/ 2147483647 h 552"/>
              <a:gd name="T30" fmla="*/ 2147483647 w 349"/>
              <a:gd name="T31" fmla="*/ 2147483647 h 552"/>
              <a:gd name="T32" fmla="*/ 2147483647 w 349"/>
              <a:gd name="T33" fmla="*/ 2147483647 h 552"/>
              <a:gd name="T34" fmla="*/ 2147483647 w 349"/>
              <a:gd name="T35" fmla="*/ 2147483647 h 552"/>
              <a:gd name="T36" fmla="*/ 2147483647 w 349"/>
              <a:gd name="T37" fmla="*/ 2147483647 h 552"/>
              <a:gd name="T38" fmla="*/ 2147483647 w 349"/>
              <a:gd name="T39" fmla="*/ 2147483647 h 552"/>
              <a:gd name="T40" fmla="*/ 2147483647 w 349"/>
              <a:gd name="T41" fmla="*/ 2147483647 h 552"/>
              <a:gd name="T42" fmla="*/ 2147483647 w 349"/>
              <a:gd name="T43" fmla="*/ 2147483647 h 552"/>
              <a:gd name="T44" fmla="*/ 2147483647 w 349"/>
              <a:gd name="T45" fmla="*/ 2147483647 h 552"/>
              <a:gd name="T46" fmla="*/ 2147483647 w 349"/>
              <a:gd name="T47" fmla="*/ 2147483647 h 552"/>
              <a:gd name="T48" fmla="*/ 2147483647 w 349"/>
              <a:gd name="T49" fmla="*/ 2147483647 h 552"/>
              <a:gd name="T50" fmla="*/ 2147483647 w 349"/>
              <a:gd name="T51" fmla="*/ 2147483647 h 552"/>
              <a:gd name="T52" fmla="*/ 2147483647 w 349"/>
              <a:gd name="T53" fmla="*/ 2147483647 h 552"/>
              <a:gd name="T54" fmla="*/ 2147483647 w 349"/>
              <a:gd name="T55" fmla="*/ 2147483647 h 552"/>
              <a:gd name="T56" fmla="*/ 2147483647 w 349"/>
              <a:gd name="T57" fmla="*/ 2147483647 h 552"/>
              <a:gd name="T58" fmla="*/ 2147483647 w 349"/>
              <a:gd name="T59" fmla="*/ 2147483647 h 552"/>
              <a:gd name="T60" fmla="*/ 2147483647 w 349"/>
              <a:gd name="T61" fmla="*/ 2147483647 h 552"/>
              <a:gd name="T62" fmla="*/ 2147483647 w 349"/>
              <a:gd name="T63" fmla="*/ 2147483647 h 552"/>
              <a:gd name="T64" fmla="*/ 2147483647 w 349"/>
              <a:gd name="T65" fmla="*/ 2147483647 h 552"/>
              <a:gd name="T66" fmla="*/ 2147483647 w 349"/>
              <a:gd name="T67" fmla="*/ 2147483647 h 552"/>
              <a:gd name="T68" fmla="*/ 2147483647 w 349"/>
              <a:gd name="T69" fmla="*/ 2147483647 h 552"/>
              <a:gd name="T70" fmla="*/ 2147483647 w 349"/>
              <a:gd name="T71" fmla="*/ 2147483647 h 552"/>
              <a:gd name="T72" fmla="*/ 2147483647 w 349"/>
              <a:gd name="T73" fmla="*/ 2147483647 h 552"/>
              <a:gd name="T74" fmla="*/ 2147483647 w 349"/>
              <a:gd name="T75" fmla="*/ 2147483647 h 552"/>
              <a:gd name="T76" fmla="*/ 2147483647 w 349"/>
              <a:gd name="T77" fmla="*/ 2147483647 h 552"/>
              <a:gd name="T78" fmla="*/ 2147483647 w 349"/>
              <a:gd name="T79" fmla="*/ 2147483647 h 552"/>
              <a:gd name="T80" fmla="*/ 2147483647 w 349"/>
              <a:gd name="T81" fmla="*/ 2147483647 h 552"/>
              <a:gd name="T82" fmla="*/ 2147483647 w 349"/>
              <a:gd name="T83" fmla="*/ 2147483647 h 552"/>
              <a:gd name="T84" fmla="*/ 2147483647 w 349"/>
              <a:gd name="T85" fmla="*/ 2147483647 h 552"/>
              <a:gd name="T86" fmla="*/ 2147483647 w 349"/>
              <a:gd name="T87" fmla="*/ 2147483647 h 552"/>
              <a:gd name="T88" fmla="*/ 2147483647 w 349"/>
              <a:gd name="T89" fmla="*/ 2147483647 h 552"/>
              <a:gd name="T90" fmla="*/ 2147483647 w 349"/>
              <a:gd name="T91" fmla="*/ 2147483647 h 552"/>
              <a:gd name="T92" fmla="*/ 2147483647 w 349"/>
              <a:gd name="T93" fmla="*/ 2147483647 h 552"/>
              <a:gd name="T94" fmla="*/ 2147483647 w 349"/>
              <a:gd name="T95" fmla="*/ 2147483647 h 552"/>
              <a:gd name="T96" fmla="*/ 2147483647 w 349"/>
              <a:gd name="T97" fmla="*/ 2147483647 h 552"/>
              <a:gd name="T98" fmla="*/ 2147483647 w 349"/>
              <a:gd name="T99" fmla="*/ 2147483647 h 552"/>
              <a:gd name="T100" fmla="*/ 2147483647 w 349"/>
              <a:gd name="T101" fmla="*/ 2147483647 h 552"/>
              <a:gd name="T102" fmla="*/ 2147483647 w 349"/>
              <a:gd name="T103" fmla="*/ 2147483647 h 552"/>
              <a:gd name="T104" fmla="*/ 2147483647 w 349"/>
              <a:gd name="T105" fmla="*/ 2147483647 h 552"/>
              <a:gd name="T106" fmla="*/ 2147483647 w 349"/>
              <a:gd name="T107" fmla="*/ 2147483647 h 552"/>
              <a:gd name="T108" fmla="*/ 2147483647 w 349"/>
              <a:gd name="T109" fmla="*/ 2147483647 h 552"/>
              <a:gd name="T110" fmla="*/ 2147483647 w 349"/>
              <a:gd name="T111" fmla="*/ 2147483647 h 552"/>
              <a:gd name="T112" fmla="*/ 2147483647 w 349"/>
              <a:gd name="T113" fmla="*/ 2147483647 h 552"/>
              <a:gd name="T114" fmla="*/ 2147483647 w 349"/>
              <a:gd name="T115" fmla="*/ 2147483647 h 552"/>
              <a:gd name="T116" fmla="*/ 2147483647 w 349"/>
              <a:gd name="T117" fmla="*/ 2147483647 h 552"/>
              <a:gd name="T118" fmla="*/ 0 w 349"/>
              <a:gd name="T119" fmla="*/ 2147483647 h 5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9"/>
              <a:gd name="T181" fmla="*/ 0 h 552"/>
              <a:gd name="T182" fmla="*/ 349 w 349"/>
              <a:gd name="T183" fmla="*/ 552 h 5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9" h="552">
                <a:moveTo>
                  <a:pt x="0" y="300"/>
                </a:moveTo>
                <a:lnTo>
                  <a:pt x="21" y="301"/>
                </a:lnTo>
                <a:lnTo>
                  <a:pt x="23" y="265"/>
                </a:lnTo>
                <a:lnTo>
                  <a:pt x="48" y="215"/>
                </a:lnTo>
                <a:lnTo>
                  <a:pt x="36" y="181"/>
                </a:lnTo>
                <a:lnTo>
                  <a:pt x="46" y="133"/>
                </a:lnTo>
                <a:lnTo>
                  <a:pt x="45" y="115"/>
                </a:lnTo>
                <a:lnTo>
                  <a:pt x="85" y="10"/>
                </a:lnTo>
                <a:lnTo>
                  <a:pt x="96" y="10"/>
                </a:lnTo>
                <a:lnTo>
                  <a:pt x="101" y="30"/>
                </a:lnTo>
                <a:lnTo>
                  <a:pt x="151" y="12"/>
                </a:lnTo>
                <a:lnTo>
                  <a:pt x="151" y="5"/>
                </a:lnTo>
                <a:lnTo>
                  <a:pt x="165" y="0"/>
                </a:lnTo>
                <a:lnTo>
                  <a:pt x="192" y="13"/>
                </a:lnTo>
                <a:lnTo>
                  <a:pt x="211" y="30"/>
                </a:lnTo>
                <a:lnTo>
                  <a:pt x="256" y="182"/>
                </a:lnTo>
                <a:lnTo>
                  <a:pt x="287" y="183"/>
                </a:lnTo>
                <a:lnTo>
                  <a:pt x="292" y="192"/>
                </a:lnTo>
                <a:lnTo>
                  <a:pt x="287" y="197"/>
                </a:lnTo>
                <a:lnTo>
                  <a:pt x="310" y="233"/>
                </a:lnTo>
                <a:lnTo>
                  <a:pt x="315" y="225"/>
                </a:lnTo>
                <a:lnTo>
                  <a:pt x="340" y="249"/>
                </a:lnTo>
                <a:lnTo>
                  <a:pt x="330" y="254"/>
                </a:lnTo>
                <a:lnTo>
                  <a:pt x="332" y="260"/>
                </a:lnTo>
                <a:lnTo>
                  <a:pt x="348" y="260"/>
                </a:lnTo>
                <a:lnTo>
                  <a:pt x="336" y="289"/>
                </a:lnTo>
                <a:lnTo>
                  <a:pt x="322" y="285"/>
                </a:lnTo>
                <a:lnTo>
                  <a:pt x="310" y="297"/>
                </a:lnTo>
                <a:lnTo>
                  <a:pt x="311" y="308"/>
                </a:lnTo>
                <a:lnTo>
                  <a:pt x="301" y="316"/>
                </a:lnTo>
                <a:lnTo>
                  <a:pt x="289" y="311"/>
                </a:lnTo>
                <a:lnTo>
                  <a:pt x="290" y="330"/>
                </a:lnTo>
                <a:lnTo>
                  <a:pt x="280" y="324"/>
                </a:lnTo>
                <a:lnTo>
                  <a:pt x="277" y="345"/>
                </a:lnTo>
                <a:lnTo>
                  <a:pt x="261" y="326"/>
                </a:lnTo>
                <a:lnTo>
                  <a:pt x="248" y="343"/>
                </a:lnTo>
                <a:lnTo>
                  <a:pt x="234" y="350"/>
                </a:lnTo>
                <a:lnTo>
                  <a:pt x="231" y="368"/>
                </a:lnTo>
                <a:lnTo>
                  <a:pt x="216" y="363"/>
                </a:lnTo>
                <a:lnTo>
                  <a:pt x="222" y="350"/>
                </a:lnTo>
                <a:lnTo>
                  <a:pt x="211" y="336"/>
                </a:lnTo>
                <a:lnTo>
                  <a:pt x="199" y="357"/>
                </a:lnTo>
                <a:lnTo>
                  <a:pt x="204" y="401"/>
                </a:lnTo>
                <a:lnTo>
                  <a:pt x="197" y="413"/>
                </a:lnTo>
                <a:lnTo>
                  <a:pt x="187" y="413"/>
                </a:lnTo>
                <a:lnTo>
                  <a:pt x="179" y="412"/>
                </a:lnTo>
                <a:lnTo>
                  <a:pt x="167" y="437"/>
                </a:lnTo>
                <a:lnTo>
                  <a:pt x="151" y="437"/>
                </a:lnTo>
                <a:lnTo>
                  <a:pt x="154" y="459"/>
                </a:lnTo>
                <a:lnTo>
                  <a:pt x="143" y="442"/>
                </a:lnTo>
                <a:lnTo>
                  <a:pt x="121" y="461"/>
                </a:lnTo>
                <a:lnTo>
                  <a:pt x="117" y="475"/>
                </a:lnTo>
                <a:lnTo>
                  <a:pt x="125" y="484"/>
                </a:lnTo>
                <a:lnTo>
                  <a:pt x="114" y="489"/>
                </a:lnTo>
                <a:lnTo>
                  <a:pt x="117" y="505"/>
                </a:lnTo>
                <a:lnTo>
                  <a:pt x="107" y="518"/>
                </a:lnTo>
                <a:lnTo>
                  <a:pt x="104" y="551"/>
                </a:lnTo>
                <a:lnTo>
                  <a:pt x="97" y="551"/>
                </a:lnTo>
                <a:lnTo>
                  <a:pt x="66" y="507"/>
                </a:lnTo>
                <a:lnTo>
                  <a:pt x="0" y="300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 rot="-212216">
            <a:off x="6823075" y="3562350"/>
            <a:ext cx="684213" cy="306388"/>
          </a:xfrm>
          <a:custGeom>
            <a:avLst/>
            <a:gdLst>
              <a:gd name="T0" fmla="*/ 2147483647 w 433"/>
              <a:gd name="T1" fmla="*/ 2147483647 h 217"/>
              <a:gd name="T2" fmla="*/ 2147483647 w 433"/>
              <a:gd name="T3" fmla="*/ 2147483647 h 217"/>
              <a:gd name="T4" fmla="*/ 2147483647 w 433"/>
              <a:gd name="T5" fmla="*/ 2147483647 h 217"/>
              <a:gd name="T6" fmla="*/ 2147483647 w 433"/>
              <a:gd name="T7" fmla="*/ 2147483647 h 217"/>
              <a:gd name="T8" fmla="*/ 2147483647 w 433"/>
              <a:gd name="T9" fmla="*/ 2147483647 h 217"/>
              <a:gd name="T10" fmla="*/ 2147483647 w 433"/>
              <a:gd name="T11" fmla="*/ 2147483647 h 217"/>
              <a:gd name="T12" fmla="*/ 2147483647 w 433"/>
              <a:gd name="T13" fmla="*/ 2147483647 h 217"/>
              <a:gd name="T14" fmla="*/ 2147483647 w 433"/>
              <a:gd name="T15" fmla="*/ 2147483647 h 217"/>
              <a:gd name="T16" fmla="*/ 2147483647 w 433"/>
              <a:gd name="T17" fmla="*/ 2147483647 h 217"/>
              <a:gd name="T18" fmla="*/ 2147483647 w 433"/>
              <a:gd name="T19" fmla="*/ 2147483647 h 217"/>
              <a:gd name="T20" fmla="*/ 2147483647 w 433"/>
              <a:gd name="T21" fmla="*/ 2147483647 h 217"/>
              <a:gd name="T22" fmla="*/ 2147483647 w 433"/>
              <a:gd name="T23" fmla="*/ 2147483647 h 217"/>
              <a:gd name="T24" fmla="*/ 2147483647 w 433"/>
              <a:gd name="T25" fmla="*/ 2147483647 h 217"/>
              <a:gd name="T26" fmla="*/ 2147483647 w 433"/>
              <a:gd name="T27" fmla="*/ 2147483647 h 217"/>
              <a:gd name="T28" fmla="*/ 2147483647 w 433"/>
              <a:gd name="T29" fmla="*/ 2147483647 h 217"/>
              <a:gd name="T30" fmla="*/ 2147483647 w 433"/>
              <a:gd name="T31" fmla="*/ 2147483647 h 217"/>
              <a:gd name="T32" fmla="*/ 2147483647 w 433"/>
              <a:gd name="T33" fmla="*/ 2147483647 h 217"/>
              <a:gd name="T34" fmla="*/ 2147483647 w 433"/>
              <a:gd name="T35" fmla="*/ 2147483647 h 217"/>
              <a:gd name="T36" fmla="*/ 2147483647 w 433"/>
              <a:gd name="T37" fmla="*/ 2147483647 h 217"/>
              <a:gd name="T38" fmla="*/ 2147483647 w 433"/>
              <a:gd name="T39" fmla="*/ 2147483647 h 217"/>
              <a:gd name="T40" fmla="*/ 2147483647 w 433"/>
              <a:gd name="T41" fmla="*/ 2147483647 h 217"/>
              <a:gd name="T42" fmla="*/ 2147483647 w 433"/>
              <a:gd name="T43" fmla="*/ 2147483647 h 217"/>
              <a:gd name="T44" fmla="*/ 2147483647 w 433"/>
              <a:gd name="T45" fmla="*/ 2147483647 h 217"/>
              <a:gd name="T46" fmla="*/ 2147483647 w 433"/>
              <a:gd name="T47" fmla="*/ 2147483647 h 217"/>
              <a:gd name="T48" fmla="*/ 2147483647 w 433"/>
              <a:gd name="T49" fmla="*/ 2147483647 h 217"/>
              <a:gd name="T50" fmla="*/ 2147483647 w 433"/>
              <a:gd name="T51" fmla="*/ 2147483647 h 217"/>
              <a:gd name="T52" fmla="*/ 2147483647 w 433"/>
              <a:gd name="T53" fmla="*/ 2147483647 h 217"/>
              <a:gd name="T54" fmla="*/ 2147483647 w 433"/>
              <a:gd name="T55" fmla="*/ 2147483647 h 217"/>
              <a:gd name="T56" fmla="*/ 2147483647 w 433"/>
              <a:gd name="T57" fmla="*/ 2147483647 h 217"/>
              <a:gd name="T58" fmla="*/ 2147483647 w 433"/>
              <a:gd name="T59" fmla="*/ 2147483647 h 217"/>
              <a:gd name="T60" fmla="*/ 2147483647 w 433"/>
              <a:gd name="T61" fmla="*/ 2147483647 h 217"/>
              <a:gd name="T62" fmla="*/ 2147483647 w 433"/>
              <a:gd name="T63" fmla="*/ 2147483647 h 217"/>
              <a:gd name="T64" fmla="*/ 2147483647 w 433"/>
              <a:gd name="T65" fmla="*/ 2147483647 h 217"/>
              <a:gd name="T66" fmla="*/ 2147483647 w 433"/>
              <a:gd name="T67" fmla="*/ 2147483647 h 217"/>
              <a:gd name="T68" fmla="*/ 2147483647 w 433"/>
              <a:gd name="T69" fmla="*/ 2147483647 h 217"/>
              <a:gd name="T70" fmla="*/ 2147483647 w 433"/>
              <a:gd name="T71" fmla="*/ 0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3"/>
              <a:gd name="T109" fmla="*/ 0 h 217"/>
              <a:gd name="T110" fmla="*/ 433 w 433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3" h="217">
                <a:moveTo>
                  <a:pt x="0" y="64"/>
                </a:moveTo>
                <a:lnTo>
                  <a:pt x="11" y="126"/>
                </a:lnTo>
                <a:lnTo>
                  <a:pt x="43" y="87"/>
                </a:lnTo>
                <a:lnTo>
                  <a:pt x="95" y="73"/>
                </a:lnTo>
                <a:lnTo>
                  <a:pt x="104" y="57"/>
                </a:lnTo>
                <a:lnTo>
                  <a:pt x="133" y="53"/>
                </a:lnTo>
                <a:lnTo>
                  <a:pt x="156" y="64"/>
                </a:lnTo>
                <a:lnTo>
                  <a:pt x="170" y="83"/>
                </a:lnTo>
                <a:lnTo>
                  <a:pt x="194" y="88"/>
                </a:lnTo>
                <a:lnTo>
                  <a:pt x="208" y="108"/>
                </a:lnTo>
                <a:lnTo>
                  <a:pt x="231" y="118"/>
                </a:lnTo>
                <a:lnTo>
                  <a:pt x="241" y="112"/>
                </a:lnTo>
                <a:lnTo>
                  <a:pt x="246" y="124"/>
                </a:lnTo>
                <a:lnTo>
                  <a:pt x="241" y="133"/>
                </a:lnTo>
                <a:lnTo>
                  <a:pt x="240" y="146"/>
                </a:lnTo>
                <a:lnTo>
                  <a:pt x="225" y="173"/>
                </a:lnTo>
                <a:lnTo>
                  <a:pt x="231" y="191"/>
                </a:lnTo>
                <a:lnTo>
                  <a:pt x="250" y="184"/>
                </a:lnTo>
                <a:lnTo>
                  <a:pt x="250" y="175"/>
                </a:lnTo>
                <a:lnTo>
                  <a:pt x="265" y="193"/>
                </a:lnTo>
                <a:lnTo>
                  <a:pt x="269" y="184"/>
                </a:lnTo>
                <a:lnTo>
                  <a:pt x="279" y="197"/>
                </a:lnTo>
                <a:lnTo>
                  <a:pt x="283" y="191"/>
                </a:lnTo>
                <a:lnTo>
                  <a:pt x="301" y="198"/>
                </a:lnTo>
                <a:lnTo>
                  <a:pt x="310" y="195"/>
                </a:lnTo>
                <a:lnTo>
                  <a:pt x="325" y="209"/>
                </a:lnTo>
                <a:lnTo>
                  <a:pt x="313" y="186"/>
                </a:lnTo>
                <a:lnTo>
                  <a:pt x="283" y="164"/>
                </a:lnTo>
                <a:lnTo>
                  <a:pt x="311" y="178"/>
                </a:lnTo>
                <a:lnTo>
                  <a:pt x="294" y="155"/>
                </a:lnTo>
                <a:lnTo>
                  <a:pt x="289" y="135"/>
                </a:lnTo>
                <a:lnTo>
                  <a:pt x="292" y="87"/>
                </a:lnTo>
                <a:lnTo>
                  <a:pt x="274" y="77"/>
                </a:lnTo>
                <a:lnTo>
                  <a:pt x="310" y="45"/>
                </a:lnTo>
                <a:lnTo>
                  <a:pt x="311" y="26"/>
                </a:lnTo>
                <a:lnTo>
                  <a:pt x="331" y="27"/>
                </a:lnTo>
                <a:lnTo>
                  <a:pt x="326" y="45"/>
                </a:lnTo>
                <a:lnTo>
                  <a:pt x="313" y="51"/>
                </a:lnTo>
                <a:lnTo>
                  <a:pt x="306" y="70"/>
                </a:lnTo>
                <a:lnTo>
                  <a:pt x="310" y="86"/>
                </a:lnTo>
                <a:lnTo>
                  <a:pt x="319" y="80"/>
                </a:lnTo>
                <a:lnTo>
                  <a:pt x="314" y="100"/>
                </a:lnTo>
                <a:lnTo>
                  <a:pt x="318" y="109"/>
                </a:lnTo>
                <a:lnTo>
                  <a:pt x="320" y="120"/>
                </a:lnTo>
                <a:lnTo>
                  <a:pt x="311" y="114"/>
                </a:lnTo>
                <a:lnTo>
                  <a:pt x="308" y="128"/>
                </a:lnTo>
                <a:lnTo>
                  <a:pt x="329" y="125"/>
                </a:lnTo>
                <a:lnTo>
                  <a:pt x="326" y="135"/>
                </a:lnTo>
                <a:lnTo>
                  <a:pt x="338" y="142"/>
                </a:lnTo>
                <a:lnTo>
                  <a:pt x="318" y="141"/>
                </a:lnTo>
                <a:lnTo>
                  <a:pt x="324" y="171"/>
                </a:lnTo>
                <a:lnTo>
                  <a:pt x="346" y="183"/>
                </a:lnTo>
                <a:lnTo>
                  <a:pt x="357" y="168"/>
                </a:lnTo>
                <a:lnTo>
                  <a:pt x="359" y="192"/>
                </a:lnTo>
                <a:lnTo>
                  <a:pt x="374" y="187"/>
                </a:lnTo>
                <a:lnTo>
                  <a:pt x="366" y="198"/>
                </a:lnTo>
                <a:lnTo>
                  <a:pt x="376" y="198"/>
                </a:lnTo>
                <a:lnTo>
                  <a:pt x="368" y="211"/>
                </a:lnTo>
                <a:lnTo>
                  <a:pt x="372" y="216"/>
                </a:lnTo>
                <a:lnTo>
                  <a:pt x="391" y="206"/>
                </a:lnTo>
                <a:lnTo>
                  <a:pt x="414" y="193"/>
                </a:lnTo>
                <a:lnTo>
                  <a:pt x="423" y="165"/>
                </a:lnTo>
                <a:lnTo>
                  <a:pt x="426" y="182"/>
                </a:lnTo>
                <a:lnTo>
                  <a:pt x="423" y="191"/>
                </a:lnTo>
                <a:lnTo>
                  <a:pt x="417" y="204"/>
                </a:lnTo>
                <a:lnTo>
                  <a:pt x="419" y="214"/>
                </a:lnTo>
                <a:lnTo>
                  <a:pt x="428" y="190"/>
                </a:lnTo>
                <a:lnTo>
                  <a:pt x="432" y="137"/>
                </a:lnTo>
                <a:lnTo>
                  <a:pt x="406" y="143"/>
                </a:lnTo>
                <a:lnTo>
                  <a:pt x="372" y="148"/>
                </a:lnTo>
                <a:lnTo>
                  <a:pt x="369" y="138"/>
                </a:lnTo>
                <a:lnTo>
                  <a:pt x="332" y="0"/>
                </a:lnTo>
                <a:lnTo>
                  <a:pt x="0" y="6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6" name="Freeform 30"/>
          <p:cNvSpPr>
            <a:spLocks/>
          </p:cNvSpPr>
          <p:nvPr/>
        </p:nvSpPr>
        <p:spPr bwMode="auto">
          <a:xfrm>
            <a:off x="7494588" y="2814638"/>
            <a:ext cx="450850" cy="257175"/>
          </a:xfrm>
          <a:custGeom>
            <a:avLst/>
            <a:gdLst>
              <a:gd name="T0" fmla="*/ 0 w 319"/>
              <a:gd name="T1" fmla="*/ 2147483647 h 162"/>
              <a:gd name="T2" fmla="*/ 2147483647 w 319"/>
              <a:gd name="T3" fmla="*/ 2147483647 h 162"/>
              <a:gd name="T4" fmla="*/ 2147483647 w 319"/>
              <a:gd name="T5" fmla="*/ 2147483647 h 162"/>
              <a:gd name="T6" fmla="*/ 2147483647 w 319"/>
              <a:gd name="T7" fmla="*/ 2147483647 h 162"/>
              <a:gd name="T8" fmla="*/ 2147483647 w 319"/>
              <a:gd name="T9" fmla="*/ 2147483647 h 162"/>
              <a:gd name="T10" fmla="*/ 2147483647 w 319"/>
              <a:gd name="T11" fmla="*/ 2147483647 h 162"/>
              <a:gd name="T12" fmla="*/ 2147483647 w 319"/>
              <a:gd name="T13" fmla="*/ 2147483647 h 162"/>
              <a:gd name="T14" fmla="*/ 2147483647 w 319"/>
              <a:gd name="T15" fmla="*/ 2147483647 h 162"/>
              <a:gd name="T16" fmla="*/ 2147483647 w 319"/>
              <a:gd name="T17" fmla="*/ 2147483647 h 162"/>
              <a:gd name="T18" fmla="*/ 2147483647 w 319"/>
              <a:gd name="T19" fmla="*/ 2147483647 h 162"/>
              <a:gd name="T20" fmla="*/ 2147483647 w 319"/>
              <a:gd name="T21" fmla="*/ 2147483647 h 162"/>
              <a:gd name="T22" fmla="*/ 2147483647 w 319"/>
              <a:gd name="T23" fmla="*/ 2147483647 h 162"/>
              <a:gd name="T24" fmla="*/ 2147483647 w 319"/>
              <a:gd name="T25" fmla="*/ 2147483647 h 162"/>
              <a:gd name="T26" fmla="*/ 2147483647 w 319"/>
              <a:gd name="T27" fmla="*/ 2147483647 h 162"/>
              <a:gd name="T28" fmla="*/ 2147483647 w 319"/>
              <a:gd name="T29" fmla="*/ 2147483647 h 162"/>
              <a:gd name="T30" fmla="*/ 2147483647 w 319"/>
              <a:gd name="T31" fmla="*/ 2147483647 h 162"/>
              <a:gd name="T32" fmla="*/ 2147483647 w 319"/>
              <a:gd name="T33" fmla="*/ 2147483647 h 162"/>
              <a:gd name="T34" fmla="*/ 2147483647 w 319"/>
              <a:gd name="T35" fmla="*/ 2147483647 h 162"/>
              <a:gd name="T36" fmla="*/ 2147483647 w 319"/>
              <a:gd name="T37" fmla="*/ 2147483647 h 162"/>
              <a:gd name="T38" fmla="*/ 2147483647 w 319"/>
              <a:gd name="T39" fmla="*/ 2147483647 h 162"/>
              <a:gd name="T40" fmla="*/ 2147483647 w 319"/>
              <a:gd name="T41" fmla="*/ 2147483647 h 162"/>
              <a:gd name="T42" fmla="*/ 2147483647 w 319"/>
              <a:gd name="T43" fmla="*/ 2147483647 h 162"/>
              <a:gd name="T44" fmla="*/ 2147483647 w 319"/>
              <a:gd name="T45" fmla="*/ 2147483647 h 162"/>
              <a:gd name="T46" fmla="*/ 2147483647 w 319"/>
              <a:gd name="T47" fmla="*/ 2147483647 h 162"/>
              <a:gd name="T48" fmla="*/ 2147483647 w 319"/>
              <a:gd name="T49" fmla="*/ 2147483647 h 162"/>
              <a:gd name="T50" fmla="*/ 2147483647 w 319"/>
              <a:gd name="T51" fmla="*/ 2147483647 h 162"/>
              <a:gd name="T52" fmla="*/ 2147483647 w 319"/>
              <a:gd name="T53" fmla="*/ 2147483647 h 162"/>
              <a:gd name="T54" fmla="*/ 2147483647 w 319"/>
              <a:gd name="T55" fmla="*/ 2147483647 h 162"/>
              <a:gd name="T56" fmla="*/ 2147483647 w 319"/>
              <a:gd name="T57" fmla="*/ 2147483647 h 162"/>
              <a:gd name="T58" fmla="*/ 2147483647 w 319"/>
              <a:gd name="T59" fmla="*/ 2147483647 h 162"/>
              <a:gd name="T60" fmla="*/ 2147483647 w 319"/>
              <a:gd name="T61" fmla="*/ 2147483647 h 162"/>
              <a:gd name="T62" fmla="*/ 2147483647 w 319"/>
              <a:gd name="T63" fmla="*/ 2147483647 h 162"/>
              <a:gd name="T64" fmla="*/ 2147483647 w 319"/>
              <a:gd name="T65" fmla="*/ 2147483647 h 162"/>
              <a:gd name="T66" fmla="*/ 2147483647 w 319"/>
              <a:gd name="T67" fmla="*/ 2147483647 h 162"/>
              <a:gd name="T68" fmla="*/ 2147483647 w 319"/>
              <a:gd name="T69" fmla="*/ 2147483647 h 162"/>
              <a:gd name="T70" fmla="*/ 2147483647 w 319"/>
              <a:gd name="T71" fmla="*/ 2147483647 h 162"/>
              <a:gd name="T72" fmla="*/ 2147483647 w 319"/>
              <a:gd name="T73" fmla="*/ 2147483647 h 162"/>
              <a:gd name="T74" fmla="*/ 2147483647 w 319"/>
              <a:gd name="T75" fmla="*/ 2147483647 h 162"/>
              <a:gd name="T76" fmla="*/ 2147483647 w 319"/>
              <a:gd name="T77" fmla="*/ 2147483647 h 162"/>
              <a:gd name="T78" fmla="*/ 2147483647 w 319"/>
              <a:gd name="T79" fmla="*/ 2147483647 h 162"/>
              <a:gd name="T80" fmla="*/ 2147483647 w 319"/>
              <a:gd name="T81" fmla="*/ 2147483647 h 162"/>
              <a:gd name="T82" fmla="*/ 2147483647 w 319"/>
              <a:gd name="T83" fmla="*/ 2147483647 h 162"/>
              <a:gd name="T84" fmla="*/ 2147483647 w 319"/>
              <a:gd name="T85" fmla="*/ 2147483647 h 162"/>
              <a:gd name="T86" fmla="*/ 2147483647 w 319"/>
              <a:gd name="T87" fmla="*/ 2147483647 h 162"/>
              <a:gd name="T88" fmla="*/ 2147483647 w 319"/>
              <a:gd name="T89" fmla="*/ 0 h 162"/>
              <a:gd name="T90" fmla="*/ 2147483647 w 319"/>
              <a:gd name="T91" fmla="*/ 2147483647 h 162"/>
              <a:gd name="T92" fmla="*/ 2147483647 w 319"/>
              <a:gd name="T93" fmla="*/ 2147483647 h 162"/>
              <a:gd name="T94" fmla="*/ 0 w 319"/>
              <a:gd name="T95" fmla="*/ 2147483647 h 1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9"/>
              <a:gd name="T145" fmla="*/ 0 h 162"/>
              <a:gd name="T146" fmla="*/ 319 w 319"/>
              <a:gd name="T147" fmla="*/ 162 h 1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9" h="162">
                <a:moveTo>
                  <a:pt x="0" y="65"/>
                </a:moveTo>
                <a:lnTo>
                  <a:pt x="1" y="151"/>
                </a:lnTo>
                <a:lnTo>
                  <a:pt x="148" y="120"/>
                </a:lnTo>
                <a:lnTo>
                  <a:pt x="175" y="111"/>
                </a:lnTo>
                <a:lnTo>
                  <a:pt x="185" y="112"/>
                </a:lnTo>
                <a:lnTo>
                  <a:pt x="196" y="137"/>
                </a:lnTo>
                <a:lnTo>
                  <a:pt x="213" y="140"/>
                </a:lnTo>
                <a:lnTo>
                  <a:pt x="222" y="160"/>
                </a:lnTo>
                <a:lnTo>
                  <a:pt x="233" y="161"/>
                </a:lnTo>
                <a:lnTo>
                  <a:pt x="236" y="147"/>
                </a:lnTo>
                <a:lnTo>
                  <a:pt x="245" y="142"/>
                </a:lnTo>
                <a:lnTo>
                  <a:pt x="249" y="127"/>
                </a:lnTo>
                <a:lnTo>
                  <a:pt x="254" y="126"/>
                </a:lnTo>
                <a:lnTo>
                  <a:pt x="260" y="148"/>
                </a:lnTo>
                <a:lnTo>
                  <a:pt x="275" y="143"/>
                </a:lnTo>
                <a:lnTo>
                  <a:pt x="278" y="133"/>
                </a:lnTo>
                <a:lnTo>
                  <a:pt x="298" y="123"/>
                </a:lnTo>
                <a:lnTo>
                  <a:pt x="309" y="120"/>
                </a:lnTo>
                <a:lnTo>
                  <a:pt x="318" y="128"/>
                </a:lnTo>
                <a:lnTo>
                  <a:pt x="315" y="106"/>
                </a:lnTo>
                <a:lnTo>
                  <a:pt x="300" y="79"/>
                </a:lnTo>
                <a:lnTo>
                  <a:pt x="290" y="75"/>
                </a:lnTo>
                <a:lnTo>
                  <a:pt x="281" y="75"/>
                </a:lnTo>
                <a:lnTo>
                  <a:pt x="283" y="82"/>
                </a:lnTo>
                <a:lnTo>
                  <a:pt x="289" y="82"/>
                </a:lnTo>
                <a:lnTo>
                  <a:pt x="296" y="82"/>
                </a:lnTo>
                <a:lnTo>
                  <a:pt x="303" y="90"/>
                </a:lnTo>
                <a:lnTo>
                  <a:pt x="307" y="101"/>
                </a:lnTo>
                <a:lnTo>
                  <a:pt x="302" y="110"/>
                </a:lnTo>
                <a:lnTo>
                  <a:pt x="277" y="121"/>
                </a:lnTo>
                <a:lnTo>
                  <a:pt x="264" y="115"/>
                </a:lnTo>
                <a:lnTo>
                  <a:pt x="257" y="101"/>
                </a:lnTo>
                <a:lnTo>
                  <a:pt x="245" y="98"/>
                </a:lnTo>
                <a:lnTo>
                  <a:pt x="247" y="90"/>
                </a:lnTo>
                <a:lnTo>
                  <a:pt x="235" y="74"/>
                </a:lnTo>
                <a:lnTo>
                  <a:pt x="217" y="67"/>
                </a:lnTo>
                <a:lnTo>
                  <a:pt x="216" y="75"/>
                </a:lnTo>
                <a:lnTo>
                  <a:pt x="206" y="71"/>
                </a:lnTo>
                <a:lnTo>
                  <a:pt x="202" y="62"/>
                </a:lnTo>
                <a:lnTo>
                  <a:pt x="205" y="52"/>
                </a:lnTo>
                <a:lnTo>
                  <a:pt x="215" y="44"/>
                </a:lnTo>
                <a:lnTo>
                  <a:pt x="211" y="37"/>
                </a:lnTo>
                <a:lnTo>
                  <a:pt x="225" y="27"/>
                </a:lnTo>
                <a:lnTo>
                  <a:pt x="211" y="15"/>
                </a:lnTo>
                <a:lnTo>
                  <a:pt x="205" y="0"/>
                </a:lnTo>
                <a:lnTo>
                  <a:pt x="175" y="22"/>
                </a:lnTo>
                <a:lnTo>
                  <a:pt x="69" y="50"/>
                </a:lnTo>
                <a:lnTo>
                  <a:pt x="0" y="6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7" name="Freeform 31"/>
          <p:cNvSpPr>
            <a:spLocks/>
          </p:cNvSpPr>
          <p:nvPr/>
        </p:nvSpPr>
        <p:spPr bwMode="auto">
          <a:xfrm>
            <a:off x="7867650" y="3062288"/>
            <a:ext cx="42863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0 w 30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4"/>
              <a:gd name="T14" fmla="*/ 30 w 30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4">
                <a:moveTo>
                  <a:pt x="0" y="23"/>
                </a:moveTo>
                <a:lnTo>
                  <a:pt x="11" y="0"/>
                </a:lnTo>
                <a:lnTo>
                  <a:pt x="29" y="10"/>
                </a:lnTo>
                <a:lnTo>
                  <a:pt x="0" y="23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8" name="Freeform 32"/>
          <p:cNvSpPr>
            <a:spLocks/>
          </p:cNvSpPr>
          <p:nvPr/>
        </p:nvSpPr>
        <p:spPr bwMode="auto">
          <a:xfrm>
            <a:off x="7942263" y="3054350"/>
            <a:ext cx="33337" cy="30163"/>
          </a:xfrm>
          <a:custGeom>
            <a:avLst/>
            <a:gdLst>
              <a:gd name="T0" fmla="*/ 0 w 24"/>
              <a:gd name="T1" fmla="*/ 2147483647 h 19"/>
              <a:gd name="T2" fmla="*/ 2147483647 w 24"/>
              <a:gd name="T3" fmla="*/ 0 h 19"/>
              <a:gd name="T4" fmla="*/ 2147483647 w 24"/>
              <a:gd name="T5" fmla="*/ 2147483647 h 19"/>
              <a:gd name="T6" fmla="*/ 0 w 24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0" y="18"/>
                </a:moveTo>
                <a:lnTo>
                  <a:pt x="13" y="0"/>
                </a:lnTo>
                <a:lnTo>
                  <a:pt x="23" y="15"/>
                </a:lnTo>
                <a:lnTo>
                  <a:pt x="0" y="18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9" name="Freeform 33"/>
          <p:cNvSpPr>
            <a:spLocks/>
          </p:cNvSpPr>
          <p:nvPr/>
        </p:nvSpPr>
        <p:spPr bwMode="auto">
          <a:xfrm>
            <a:off x="7583488" y="2368550"/>
            <a:ext cx="220662" cy="527050"/>
          </a:xfrm>
          <a:custGeom>
            <a:avLst/>
            <a:gdLst>
              <a:gd name="T0" fmla="*/ 0 w 155"/>
              <a:gd name="T1" fmla="*/ 2147483647 h 332"/>
              <a:gd name="T2" fmla="*/ 2147483647 w 155"/>
              <a:gd name="T3" fmla="*/ 2147483647 h 332"/>
              <a:gd name="T4" fmla="*/ 2147483647 w 155"/>
              <a:gd name="T5" fmla="*/ 2147483647 h 332"/>
              <a:gd name="T6" fmla="*/ 2147483647 w 155"/>
              <a:gd name="T7" fmla="*/ 2147483647 h 332"/>
              <a:gd name="T8" fmla="*/ 2147483647 w 155"/>
              <a:gd name="T9" fmla="*/ 2147483647 h 332"/>
              <a:gd name="T10" fmla="*/ 2147483647 w 155"/>
              <a:gd name="T11" fmla="*/ 0 h 332"/>
              <a:gd name="T12" fmla="*/ 2147483647 w 155"/>
              <a:gd name="T13" fmla="*/ 2147483647 h 332"/>
              <a:gd name="T14" fmla="*/ 2147483647 w 155"/>
              <a:gd name="T15" fmla="*/ 2147483647 h 332"/>
              <a:gd name="T16" fmla="*/ 2147483647 w 155"/>
              <a:gd name="T17" fmla="*/ 2147483647 h 332"/>
              <a:gd name="T18" fmla="*/ 2147483647 w 155"/>
              <a:gd name="T19" fmla="*/ 2147483647 h 332"/>
              <a:gd name="T20" fmla="*/ 2147483647 w 155"/>
              <a:gd name="T21" fmla="*/ 2147483647 h 332"/>
              <a:gd name="T22" fmla="*/ 2147483647 w 155"/>
              <a:gd name="T23" fmla="*/ 2147483647 h 332"/>
              <a:gd name="T24" fmla="*/ 0 w 155"/>
              <a:gd name="T25" fmla="*/ 2147483647 h 3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5"/>
              <a:gd name="T40" fmla="*/ 0 h 332"/>
              <a:gd name="T41" fmla="*/ 155 w 155"/>
              <a:gd name="T42" fmla="*/ 332 h 3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5" h="332">
                <a:moveTo>
                  <a:pt x="0" y="227"/>
                </a:moveTo>
                <a:lnTo>
                  <a:pt x="9" y="154"/>
                </a:lnTo>
                <a:lnTo>
                  <a:pt x="26" y="121"/>
                </a:lnTo>
                <a:lnTo>
                  <a:pt x="29" y="43"/>
                </a:lnTo>
                <a:lnTo>
                  <a:pt x="27" y="16"/>
                </a:lnTo>
                <a:lnTo>
                  <a:pt x="54" y="0"/>
                </a:lnTo>
                <a:lnTo>
                  <a:pt x="120" y="207"/>
                </a:lnTo>
                <a:lnTo>
                  <a:pt x="151" y="251"/>
                </a:lnTo>
                <a:lnTo>
                  <a:pt x="154" y="261"/>
                </a:lnTo>
                <a:lnTo>
                  <a:pt x="150" y="281"/>
                </a:lnTo>
                <a:lnTo>
                  <a:pt x="120" y="303"/>
                </a:lnTo>
                <a:lnTo>
                  <a:pt x="14" y="331"/>
                </a:lnTo>
                <a:lnTo>
                  <a:pt x="0" y="22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0" name="Freeform 34"/>
          <p:cNvSpPr>
            <a:spLocks/>
          </p:cNvSpPr>
          <p:nvPr/>
        </p:nvSpPr>
        <p:spPr bwMode="auto">
          <a:xfrm>
            <a:off x="7315200" y="3200400"/>
            <a:ext cx="180975" cy="463550"/>
          </a:xfrm>
          <a:custGeom>
            <a:avLst/>
            <a:gdLst>
              <a:gd name="T0" fmla="*/ 0 w 128"/>
              <a:gd name="T1" fmla="*/ 2147483647 h 292"/>
              <a:gd name="T2" fmla="*/ 2147483647 w 128"/>
              <a:gd name="T3" fmla="*/ 2147483647 h 292"/>
              <a:gd name="T4" fmla="*/ 2147483647 w 128"/>
              <a:gd name="T5" fmla="*/ 2147483647 h 292"/>
              <a:gd name="T6" fmla="*/ 2147483647 w 128"/>
              <a:gd name="T7" fmla="*/ 2147483647 h 292"/>
              <a:gd name="T8" fmla="*/ 2147483647 w 128"/>
              <a:gd name="T9" fmla="*/ 2147483647 h 292"/>
              <a:gd name="T10" fmla="*/ 2147483647 w 128"/>
              <a:gd name="T11" fmla="*/ 2147483647 h 292"/>
              <a:gd name="T12" fmla="*/ 2147483647 w 128"/>
              <a:gd name="T13" fmla="*/ 2147483647 h 292"/>
              <a:gd name="T14" fmla="*/ 2147483647 w 128"/>
              <a:gd name="T15" fmla="*/ 0 h 292"/>
              <a:gd name="T16" fmla="*/ 2147483647 w 128"/>
              <a:gd name="T17" fmla="*/ 2147483647 h 292"/>
              <a:gd name="T18" fmla="*/ 2147483647 w 128"/>
              <a:gd name="T19" fmla="*/ 2147483647 h 292"/>
              <a:gd name="T20" fmla="*/ 2147483647 w 128"/>
              <a:gd name="T21" fmla="*/ 2147483647 h 292"/>
              <a:gd name="T22" fmla="*/ 2147483647 w 128"/>
              <a:gd name="T23" fmla="*/ 2147483647 h 292"/>
              <a:gd name="T24" fmla="*/ 2147483647 w 128"/>
              <a:gd name="T25" fmla="*/ 2147483647 h 292"/>
              <a:gd name="T26" fmla="*/ 2147483647 w 128"/>
              <a:gd name="T27" fmla="*/ 2147483647 h 292"/>
              <a:gd name="T28" fmla="*/ 2147483647 w 128"/>
              <a:gd name="T29" fmla="*/ 2147483647 h 292"/>
              <a:gd name="T30" fmla="*/ 2147483647 w 128"/>
              <a:gd name="T31" fmla="*/ 2147483647 h 292"/>
              <a:gd name="T32" fmla="*/ 2147483647 w 128"/>
              <a:gd name="T33" fmla="*/ 2147483647 h 292"/>
              <a:gd name="T34" fmla="*/ 2147483647 w 128"/>
              <a:gd name="T35" fmla="*/ 2147483647 h 292"/>
              <a:gd name="T36" fmla="*/ 2147483647 w 128"/>
              <a:gd name="T37" fmla="*/ 2147483647 h 292"/>
              <a:gd name="T38" fmla="*/ 2147483647 w 128"/>
              <a:gd name="T39" fmla="*/ 2147483647 h 292"/>
              <a:gd name="T40" fmla="*/ 2147483647 w 128"/>
              <a:gd name="T41" fmla="*/ 2147483647 h 292"/>
              <a:gd name="T42" fmla="*/ 2147483647 w 128"/>
              <a:gd name="T43" fmla="*/ 2147483647 h 292"/>
              <a:gd name="T44" fmla="*/ 2147483647 w 128"/>
              <a:gd name="T45" fmla="*/ 2147483647 h 292"/>
              <a:gd name="T46" fmla="*/ 2147483647 w 128"/>
              <a:gd name="T47" fmla="*/ 2147483647 h 292"/>
              <a:gd name="T48" fmla="*/ 2147483647 w 128"/>
              <a:gd name="T49" fmla="*/ 2147483647 h 292"/>
              <a:gd name="T50" fmla="*/ 2147483647 w 128"/>
              <a:gd name="T51" fmla="*/ 2147483647 h 292"/>
              <a:gd name="T52" fmla="*/ 2147483647 w 128"/>
              <a:gd name="T53" fmla="*/ 2147483647 h 292"/>
              <a:gd name="T54" fmla="*/ 2147483647 w 128"/>
              <a:gd name="T55" fmla="*/ 2147483647 h 292"/>
              <a:gd name="T56" fmla="*/ 2147483647 w 128"/>
              <a:gd name="T57" fmla="*/ 2147483647 h 292"/>
              <a:gd name="T58" fmla="*/ 2147483647 w 128"/>
              <a:gd name="T59" fmla="*/ 2147483647 h 292"/>
              <a:gd name="T60" fmla="*/ 2147483647 w 128"/>
              <a:gd name="T61" fmla="*/ 2147483647 h 292"/>
              <a:gd name="T62" fmla="*/ 2147483647 w 128"/>
              <a:gd name="T63" fmla="*/ 2147483647 h 292"/>
              <a:gd name="T64" fmla="*/ 2147483647 w 128"/>
              <a:gd name="T65" fmla="*/ 2147483647 h 292"/>
              <a:gd name="T66" fmla="*/ 2147483647 w 128"/>
              <a:gd name="T67" fmla="*/ 2147483647 h 292"/>
              <a:gd name="T68" fmla="*/ 2147483647 w 128"/>
              <a:gd name="T69" fmla="*/ 2147483647 h 292"/>
              <a:gd name="T70" fmla="*/ 2147483647 w 128"/>
              <a:gd name="T71" fmla="*/ 2147483647 h 292"/>
              <a:gd name="T72" fmla="*/ 2147483647 w 128"/>
              <a:gd name="T73" fmla="*/ 2147483647 h 292"/>
              <a:gd name="T74" fmla="*/ 0 w 128"/>
              <a:gd name="T75" fmla="*/ 2147483647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"/>
              <a:gd name="T115" fmla="*/ 0 h 292"/>
              <a:gd name="T116" fmla="*/ 128 w 128"/>
              <a:gd name="T117" fmla="*/ 292 h 2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" h="292">
                <a:moveTo>
                  <a:pt x="0" y="215"/>
                </a:moveTo>
                <a:lnTo>
                  <a:pt x="6" y="198"/>
                </a:lnTo>
                <a:lnTo>
                  <a:pt x="29" y="183"/>
                </a:lnTo>
                <a:lnTo>
                  <a:pt x="40" y="160"/>
                </a:lnTo>
                <a:lnTo>
                  <a:pt x="58" y="142"/>
                </a:lnTo>
                <a:lnTo>
                  <a:pt x="5" y="98"/>
                </a:lnTo>
                <a:lnTo>
                  <a:pt x="3" y="56"/>
                </a:lnTo>
                <a:lnTo>
                  <a:pt x="28" y="0"/>
                </a:lnTo>
                <a:lnTo>
                  <a:pt x="109" y="28"/>
                </a:lnTo>
                <a:lnTo>
                  <a:pt x="111" y="39"/>
                </a:lnTo>
                <a:lnTo>
                  <a:pt x="101" y="71"/>
                </a:lnTo>
                <a:lnTo>
                  <a:pt x="92" y="80"/>
                </a:lnTo>
                <a:lnTo>
                  <a:pt x="91" y="95"/>
                </a:lnTo>
                <a:lnTo>
                  <a:pt x="99" y="99"/>
                </a:lnTo>
                <a:lnTo>
                  <a:pt x="109" y="98"/>
                </a:lnTo>
                <a:lnTo>
                  <a:pt x="116" y="99"/>
                </a:lnTo>
                <a:lnTo>
                  <a:pt x="114" y="92"/>
                </a:lnTo>
                <a:lnTo>
                  <a:pt x="119" y="95"/>
                </a:lnTo>
                <a:lnTo>
                  <a:pt x="126" y="115"/>
                </a:lnTo>
                <a:lnTo>
                  <a:pt x="127" y="175"/>
                </a:lnTo>
                <a:lnTo>
                  <a:pt x="124" y="159"/>
                </a:lnTo>
                <a:lnTo>
                  <a:pt x="119" y="145"/>
                </a:lnTo>
                <a:lnTo>
                  <a:pt x="118" y="153"/>
                </a:lnTo>
                <a:lnTo>
                  <a:pt x="121" y="168"/>
                </a:lnTo>
                <a:lnTo>
                  <a:pt x="118" y="175"/>
                </a:lnTo>
                <a:lnTo>
                  <a:pt x="119" y="191"/>
                </a:lnTo>
                <a:lnTo>
                  <a:pt x="113" y="209"/>
                </a:lnTo>
                <a:lnTo>
                  <a:pt x="106" y="209"/>
                </a:lnTo>
                <a:lnTo>
                  <a:pt x="109" y="223"/>
                </a:lnTo>
                <a:lnTo>
                  <a:pt x="95" y="244"/>
                </a:lnTo>
                <a:lnTo>
                  <a:pt x="78" y="291"/>
                </a:lnTo>
                <a:lnTo>
                  <a:pt x="70" y="291"/>
                </a:lnTo>
                <a:lnTo>
                  <a:pt x="73" y="272"/>
                </a:lnTo>
                <a:lnTo>
                  <a:pt x="68" y="264"/>
                </a:lnTo>
                <a:lnTo>
                  <a:pt x="47" y="265"/>
                </a:lnTo>
                <a:lnTo>
                  <a:pt x="16" y="247"/>
                </a:lnTo>
                <a:lnTo>
                  <a:pt x="6" y="239"/>
                </a:lnTo>
                <a:lnTo>
                  <a:pt x="0" y="21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1" name="Freeform 35"/>
          <p:cNvSpPr>
            <a:spLocks/>
          </p:cNvSpPr>
          <p:nvPr/>
        </p:nvSpPr>
        <p:spPr bwMode="auto">
          <a:xfrm>
            <a:off x="6734175" y="2497138"/>
            <a:ext cx="795338" cy="803275"/>
          </a:xfrm>
          <a:custGeom>
            <a:avLst/>
            <a:gdLst>
              <a:gd name="T0" fmla="*/ 0 w 563"/>
              <a:gd name="T1" fmla="*/ 2147483647 h 506"/>
              <a:gd name="T2" fmla="*/ 2147483647 w 563"/>
              <a:gd name="T3" fmla="*/ 2147483647 h 506"/>
              <a:gd name="T4" fmla="*/ 2147483647 w 563"/>
              <a:gd name="T5" fmla="*/ 2147483647 h 506"/>
              <a:gd name="T6" fmla="*/ 2147483647 w 563"/>
              <a:gd name="T7" fmla="*/ 2147483647 h 506"/>
              <a:gd name="T8" fmla="*/ 2147483647 w 563"/>
              <a:gd name="T9" fmla="*/ 2147483647 h 506"/>
              <a:gd name="T10" fmla="*/ 2147483647 w 563"/>
              <a:gd name="T11" fmla="*/ 2147483647 h 506"/>
              <a:gd name="T12" fmla="*/ 2147483647 w 563"/>
              <a:gd name="T13" fmla="*/ 2147483647 h 506"/>
              <a:gd name="T14" fmla="*/ 2147483647 w 563"/>
              <a:gd name="T15" fmla="*/ 2147483647 h 506"/>
              <a:gd name="T16" fmla="*/ 2147483647 w 563"/>
              <a:gd name="T17" fmla="*/ 2147483647 h 506"/>
              <a:gd name="T18" fmla="*/ 2147483647 w 563"/>
              <a:gd name="T19" fmla="*/ 2147483647 h 506"/>
              <a:gd name="T20" fmla="*/ 2147483647 w 563"/>
              <a:gd name="T21" fmla="*/ 2147483647 h 506"/>
              <a:gd name="T22" fmla="*/ 2147483647 w 563"/>
              <a:gd name="T23" fmla="*/ 2147483647 h 506"/>
              <a:gd name="T24" fmla="*/ 2147483647 w 563"/>
              <a:gd name="T25" fmla="*/ 2147483647 h 506"/>
              <a:gd name="T26" fmla="*/ 2147483647 w 563"/>
              <a:gd name="T27" fmla="*/ 2147483647 h 506"/>
              <a:gd name="T28" fmla="*/ 2147483647 w 563"/>
              <a:gd name="T29" fmla="*/ 2147483647 h 506"/>
              <a:gd name="T30" fmla="*/ 2147483647 w 563"/>
              <a:gd name="T31" fmla="*/ 2147483647 h 506"/>
              <a:gd name="T32" fmla="*/ 2147483647 w 563"/>
              <a:gd name="T33" fmla="*/ 2147483647 h 506"/>
              <a:gd name="T34" fmla="*/ 2147483647 w 563"/>
              <a:gd name="T35" fmla="*/ 0 h 506"/>
              <a:gd name="T36" fmla="*/ 2147483647 w 563"/>
              <a:gd name="T37" fmla="*/ 2147483647 h 506"/>
              <a:gd name="T38" fmla="*/ 2147483647 w 563"/>
              <a:gd name="T39" fmla="*/ 2147483647 h 506"/>
              <a:gd name="T40" fmla="*/ 2147483647 w 563"/>
              <a:gd name="T41" fmla="*/ 2147483647 h 506"/>
              <a:gd name="T42" fmla="*/ 2147483647 w 563"/>
              <a:gd name="T43" fmla="*/ 2147483647 h 506"/>
              <a:gd name="T44" fmla="*/ 2147483647 w 563"/>
              <a:gd name="T45" fmla="*/ 2147483647 h 506"/>
              <a:gd name="T46" fmla="*/ 2147483647 w 563"/>
              <a:gd name="T47" fmla="*/ 2147483647 h 506"/>
              <a:gd name="T48" fmla="*/ 2147483647 w 563"/>
              <a:gd name="T49" fmla="*/ 2147483647 h 506"/>
              <a:gd name="T50" fmla="*/ 2147483647 w 563"/>
              <a:gd name="T51" fmla="*/ 2147483647 h 506"/>
              <a:gd name="T52" fmla="*/ 2147483647 w 563"/>
              <a:gd name="T53" fmla="*/ 2147483647 h 506"/>
              <a:gd name="T54" fmla="*/ 2147483647 w 563"/>
              <a:gd name="T55" fmla="*/ 2147483647 h 506"/>
              <a:gd name="T56" fmla="*/ 2147483647 w 563"/>
              <a:gd name="T57" fmla="*/ 2147483647 h 506"/>
              <a:gd name="T58" fmla="*/ 2147483647 w 563"/>
              <a:gd name="T59" fmla="*/ 2147483647 h 506"/>
              <a:gd name="T60" fmla="*/ 2147483647 w 563"/>
              <a:gd name="T61" fmla="*/ 2147483647 h 506"/>
              <a:gd name="T62" fmla="*/ 2147483647 w 563"/>
              <a:gd name="T63" fmla="*/ 2147483647 h 506"/>
              <a:gd name="T64" fmla="*/ 2147483647 w 563"/>
              <a:gd name="T65" fmla="*/ 2147483647 h 506"/>
              <a:gd name="T66" fmla="*/ 2147483647 w 563"/>
              <a:gd name="T67" fmla="*/ 2147483647 h 506"/>
              <a:gd name="T68" fmla="*/ 2147483647 w 563"/>
              <a:gd name="T69" fmla="*/ 2147483647 h 506"/>
              <a:gd name="T70" fmla="*/ 2147483647 w 563"/>
              <a:gd name="T71" fmla="*/ 2147483647 h 506"/>
              <a:gd name="T72" fmla="*/ 2147483647 w 563"/>
              <a:gd name="T73" fmla="*/ 2147483647 h 506"/>
              <a:gd name="T74" fmla="*/ 2147483647 w 563"/>
              <a:gd name="T75" fmla="*/ 2147483647 h 506"/>
              <a:gd name="T76" fmla="*/ 2147483647 w 563"/>
              <a:gd name="T77" fmla="*/ 2147483647 h 506"/>
              <a:gd name="T78" fmla="*/ 2147483647 w 563"/>
              <a:gd name="T79" fmla="*/ 2147483647 h 506"/>
              <a:gd name="T80" fmla="*/ 2147483647 w 563"/>
              <a:gd name="T81" fmla="*/ 2147483647 h 506"/>
              <a:gd name="T82" fmla="*/ 2147483647 w 563"/>
              <a:gd name="T83" fmla="*/ 2147483647 h 506"/>
              <a:gd name="T84" fmla="*/ 2147483647 w 563"/>
              <a:gd name="T85" fmla="*/ 2147483647 h 506"/>
              <a:gd name="T86" fmla="*/ 2147483647 w 563"/>
              <a:gd name="T87" fmla="*/ 2147483647 h 506"/>
              <a:gd name="T88" fmla="*/ 2147483647 w 563"/>
              <a:gd name="T89" fmla="*/ 2147483647 h 506"/>
              <a:gd name="T90" fmla="*/ 2147483647 w 563"/>
              <a:gd name="T91" fmla="*/ 2147483647 h 506"/>
              <a:gd name="T92" fmla="*/ 2147483647 w 563"/>
              <a:gd name="T93" fmla="*/ 2147483647 h 506"/>
              <a:gd name="T94" fmla="*/ 2147483647 w 563"/>
              <a:gd name="T95" fmla="*/ 2147483647 h 506"/>
              <a:gd name="T96" fmla="*/ 2147483647 w 563"/>
              <a:gd name="T97" fmla="*/ 2147483647 h 506"/>
              <a:gd name="T98" fmla="*/ 2147483647 w 563"/>
              <a:gd name="T99" fmla="*/ 2147483647 h 506"/>
              <a:gd name="T100" fmla="*/ 2147483647 w 563"/>
              <a:gd name="T101" fmla="*/ 2147483647 h 506"/>
              <a:gd name="T102" fmla="*/ 2147483647 w 563"/>
              <a:gd name="T103" fmla="*/ 2147483647 h 506"/>
              <a:gd name="T104" fmla="*/ 0 w 563"/>
              <a:gd name="T105" fmla="*/ 2147483647 h 5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3"/>
              <a:gd name="T160" fmla="*/ 0 h 506"/>
              <a:gd name="T161" fmla="*/ 563 w 563"/>
              <a:gd name="T162" fmla="*/ 506 h 5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3" h="506">
                <a:moveTo>
                  <a:pt x="0" y="435"/>
                </a:moveTo>
                <a:lnTo>
                  <a:pt x="18" y="464"/>
                </a:lnTo>
                <a:lnTo>
                  <a:pt x="386" y="393"/>
                </a:lnTo>
                <a:lnTo>
                  <a:pt x="411" y="406"/>
                </a:lnTo>
                <a:lnTo>
                  <a:pt x="425" y="435"/>
                </a:lnTo>
                <a:lnTo>
                  <a:pt x="461" y="455"/>
                </a:lnTo>
                <a:lnTo>
                  <a:pt x="542" y="483"/>
                </a:lnTo>
                <a:lnTo>
                  <a:pt x="544" y="494"/>
                </a:lnTo>
                <a:lnTo>
                  <a:pt x="549" y="505"/>
                </a:lnTo>
                <a:lnTo>
                  <a:pt x="554" y="499"/>
                </a:lnTo>
                <a:lnTo>
                  <a:pt x="562" y="474"/>
                </a:lnTo>
                <a:lnTo>
                  <a:pt x="562" y="432"/>
                </a:lnTo>
                <a:lnTo>
                  <a:pt x="549" y="351"/>
                </a:lnTo>
                <a:lnTo>
                  <a:pt x="548" y="265"/>
                </a:lnTo>
                <a:lnTo>
                  <a:pt x="534" y="197"/>
                </a:lnTo>
                <a:lnTo>
                  <a:pt x="509" y="142"/>
                </a:lnTo>
                <a:lnTo>
                  <a:pt x="503" y="86"/>
                </a:lnTo>
                <a:lnTo>
                  <a:pt x="479" y="0"/>
                </a:lnTo>
                <a:lnTo>
                  <a:pt x="366" y="30"/>
                </a:lnTo>
                <a:lnTo>
                  <a:pt x="358" y="28"/>
                </a:lnTo>
                <a:lnTo>
                  <a:pt x="323" y="56"/>
                </a:lnTo>
                <a:lnTo>
                  <a:pt x="292" y="101"/>
                </a:lnTo>
                <a:lnTo>
                  <a:pt x="289" y="119"/>
                </a:lnTo>
                <a:lnTo>
                  <a:pt x="275" y="139"/>
                </a:lnTo>
                <a:lnTo>
                  <a:pt x="250" y="163"/>
                </a:lnTo>
                <a:lnTo>
                  <a:pt x="261" y="178"/>
                </a:lnTo>
                <a:lnTo>
                  <a:pt x="264" y="166"/>
                </a:lnTo>
                <a:lnTo>
                  <a:pt x="271" y="170"/>
                </a:lnTo>
                <a:lnTo>
                  <a:pt x="267" y="176"/>
                </a:lnTo>
                <a:lnTo>
                  <a:pt x="272" y="178"/>
                </a:lnTo>
                <a:lnTo>
                  <a:pt x="268" y="189"/>
                </a:lnTo>
                <a:lnTo>
                  <a:pt x="264" y="188"/>
                </a:lnTo>
                <a:lnTo>
                  <a:pt x="263" y="194"/>
                </a:lnTo>
                <a:lnTo>
                  <a:pt x="275" y="210"/>
                </a:lnTo>
                <a:lnTo>
                  <a:pt x="275" y="225"/>
                </a:lnTo>
                <a:lnTo>
                  <a:pt x="258" y="234"/>
                </a:lnTo>
                <a:lnTo>
                  <a:pt x="240" y="260"/>
                </a:lnTo>
                <a:lnTo>
                  <a:pt x="220" y="275"/>
                </a:lnTo>
                <a:lnTo>
                  <a:pt x="185" y="277"/>
                </a:lnTo>
                <a:lnTo>
                  <a:pt x="172" y="287"/>
                </a:lnTo>
                <a:lnTo>
                  <a:pt x="151" y="277"/>
                </a:lnTo>
                <a:lnTo>
                  <a:pt x="90" y="284"/>
                </a:lnTo>
                <a:lnTo>
                  <a:pt x="44" y="303"/>
                </a:lnTo>
                <a:lnTo>
                  <a:pt x="47" y="318"/>
                </a:lnTo>
                <a:lnTo>
                  <a:pt x="44" y="326"/>
                </a:lnTo>
                <a:lnTo>
                  <a:pt x="47" y="327"/>
                </a:lnTo>
                <a:lnTo>
                  <a:pt x="54" y="342"/>
                </a:lnTo>
                <a:lnTo>
                  <a:pt x="61" y="341"/>
                </a:lnTo>
                <a:lnTo>
                  <a:pt x="67" y="356"/>
                </a:lnTo>
                <a:lnTo>
                  <a:pt x="66" y="362"/>
                </a:lnTo>
                <a:lnTo>
                  <a:pt x="55" y="370"/>
                </a:lnTo>
                <a:lnTo>
                  <a:pt x="49" y="388"/>
                </a:lnTo>
                <a:lnTo>
                  <a:pt x="0" y="43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2" name="Freeform 36"/>
          <p:cNvSpPr>
            <a:spLocks/>
          </p:cNvSpPr>
          <p:nvPr/>
        </p:nvSpPr>
        <p:spPr bwMode="auto">
          <a:xfrm>
            <a:off x="7473950" y="3332163"/>
            <a:ext cx="26988" cy="39687"/>
          </a:xfrm>
          <a:custGeom>
            <a:avLst/>
            <a:gdLst>
              <a:gd name="T0" fmla="*/ 0 w 19"/>
              <a:gd name="T1" fmla="*/ 2147483647 h 25"/>
              <a:gd name="T2" fmla="*/ 2147483647 w 19"/>
              <a:gd name="T3" fmla="*/ 2147483647 h 25"/>
              <a:gd name="T4" fmla="*/ 2147483647 w 19"/>
              <a:gd name="T5" fmla="*/ 0 h 25"/>
              <a:gd name="T6" fmla="*/ 2147483647 w 19"/>
              <a:gd name="T7" fmla="*/ 2147483647 h 25"/>
              <a:gd name="T8" fmla="*/ 2147483647 w 19"/>
              <a:gd name="T9" fmla="*/ 2147483647 h 25"/>
              <a:gd name="T10" fmla="*/ 0 w 19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5"/>
              <a:gd name="T20" fmla="*/ 19 w 19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5">
                <a:moveTo>
                  <a:pt x="0" y="24"/>
                </a:moveTo>
                <a:lnTo>
                  <a:pt x="1" y="9"/>
                </a:lnTo>
                <a:lnTo>
                  <a:pt x="11" y="0"/>
                </a:lnTo>
                <a:lnTo>
                  <a:pt x="18" y="4"/>
                </a:lnTo>
                <a:lnTo>
                  <a:pt x="6" y="19"/>
                </a:lnTo>
                <a:lnTo>
                  <a:pt x="0" y="24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3" name="Freeform 37"/>
          <p:cNvSpPr>
            <a:spLocks/>
          </p:cNvSpPr>
          <p:nvPr/>
        </p:nvSpPr>
        <p:spPr bwMode="auto">
          <a:xfrm>
            <a:off x="7499350" y="3178175"/>
            <a:ext cx="249238" cy="169863"/>
          </a:xfrm>
          <a:custGeom>
            <a:avLst/>
            <a:gdLst>
              <a:gd name="T0" fmla="*/ 0 w 177"/>
              <a:gd name="T1" fmla="*/ 2147483647 h 107"/>
              <a:gd name="T2" fmla="*/ 2147483647 w 177"/>
              <a:gd name="T3" fmla="*/ 2147483647 h 107"/>
              <a:gd name="T4" fmla="*/ 2147483647 w 177"/>
              <a:gd name="T5" fmla="*/ 2147483647 h 107"/>
              <a:gd name="T6" fmla="*/ 2147483647 w 177"/>
              <a:gd name="T7" fmla="*/ 2147483647 h 107"/>
              <a:gd name="T8" fmla="*/ 2147483647 w 177"/>
              <a:gd name="T9" fmla="*/ 2147483647 h 107"/>
              <a:gd name="T10" fmla="*/ 2147483647 w 177"/>
              <a:gd name="T11" fmla="*/ 2147483647 h 107"/>
              <a:gd name="T12" fmla="*/ 2147483647 w 177"/>
              <a:gd name="T13" fmla="*/ 2147483647 h 107"/>
              <a:gd name="T14" fmla="*/ 2147483647 w 177"/>
              <a:gd name="T15" fmla="*/ 2147483647 h 107"/>
              <a:gd name="T16" fmla="*/ 2147483647 w 177"/>
              <a:gd name="T17" fmla="*/ 2147483647 h 107"/>
              <a:gd name="T18" fmla="*/ 2147483647 w 177"/>
              <a:gd name="T19" fmla="*/ 2147483647 h 107"/>
              <a:gd name="T20" fmla="*/ 2147483647 w 177"/>
              <a:gd name="T21" fmla="*/ 2147483647 h 107"/>
              <a:gd name="T22" fmla="*/ 2147483647 w 177"/>
              <a:gd name="T23" fmla="*/ 2147483647 h 107"/>
              <a:gd name="T24" fmla="*/ 2147483647 w 177"/>
              <a:gd name="T25" fmla="*/ 2147483647 h 107"/>
              <a:gd name="T26" fmla="*/ 2147483647 w 177"/>
              <a:gd name="T27" fmla="*/ 2147483647 h 107"/>
              <a:gd name="T28" fmla="*/ 2147483647 w 177"/>
              <a:gd name="T29" fmla="*/ 2147483647 h 107"/>
              <a:gd name="T30" fmla="*/ 2147483647 w 177"/>
              <a:gd name="T31" fmla="*/ 2147483647 h 107"/>
              <a:gd name="T32" fmla="*/ 2147483647 w 177"/>
              <a:gd name="T33" fmla="*/ 2147483647 h 107"/>
              <a:gd name="T34" fmla="*/ 2147483647 w 177"/>
              <a:gd name="T35" fmla="*/ 2147483647 h 107"/>
              <a:gd name="T36" fmla="*/ 2147483647 w 177"/>
              <a:gd name="T37" fmla="*/ 2147483647 h 107"/>
              <a:gd name="T38" fmla="*/ 2147483647 w 177"/>
              <a:gd name="T39" fmla="*/ 2147483647 h 107"/>
              <a:gd name="T40" fmla="*/ 2147483647 w 177"/>
              <a:gd name="T41" fmla="*/ 2147483647 h 107"/>
              <a:gd name="T42" fmla="*/ 2147483647 w 177"/>
              <a:gd name="T43" fmla="*/ 2147483647 h 107"/>
              <a:gd name="T44" fmla="*/ 2147483647 w 177"/>
              <a:gd name="T45" fmla="*/ 2147483647 h 107"/>
              <a:gd name="T46" fmla="*/ 2147483647 w 177"/>
              <a:gd name="T47" fmla="*/ 2147483647 h 107"/>
              <a:gd name="T48" fmla="*/ 2147483647 w 177"/>
              <a:gd name="T49" fmla="*/ 2147483647 h 107"/>
              <a:gd name="T50" fmla="*/ 2147483647 w 177"/>
              <a:gd name="T51" fmla="*/ 2147483647 h 107"/>
              <a:gd name="T52" fmla="*/ 2147483647 w 177"/>
              <a:gd name="T53" fmla="*/ 2147483647 h 107"/>
              <a:gd name="T54" fmla="*/ 2147483647 w 177"/>
              <a:gd name="T55" fmla="*/ 2147483647 h 107"/>
              <a:gd name="T56" fmla="*/ 2147483647 w 177"/>
              <a:gd name="T57" fmla="*/ 2147483647 h 107"/>
              <a:gd name="T58" fmla="*/ 2147483647 w 177"/>
              <a:gd name="T59" fmla="*/ 2147483647 h 107"/>
              <a:gd name="T60" fmla="*/ 2147483647 w 177"/>
              <a:gd name="T61" fmla="*/ 2147483647 h 107"/>
              <a:gd name="T62" fmla="*/ 2147483647 w 177"/>
              <a:gd name="T63" fmla="*/ 2147483647 h 107"/>
              <a:gd name="T64" fmla="*/ 2147483647 w 177"/>
              <a:gd name="T65" fmla="*/ 0 h 107"/>
              <a:gd name="T66" fmla="*/ 2147483647 w 177"/>
              <a:gd name="T67" fmla="*/ 2147483647 h 107"/>
              <a:gd name="T68" fmla="*/ 2147483647 w 177"/>
              <a:gd name="T69" fmla="*/ 2147483647 h 107"/>
              <a:gd name="T70" fmla="*/ 2147483647 w 177"/>
              <a:gd name="T71" fmla="*/ 2147483647 h 107"/>
              <a:gd name="T72" fmla="*/ 2147483647 w 177"/>
              <a:gd name="T73" fmla="*/ 2147483647 h 107"/>
              <a:gd name="T74" fmla="*/ 2147483647 w 177"/>
              <a:gd name="T75" fmla="*/ 2147483647 h 107"/>
              <a:gd name="T76" fmla="*/ 2147483647 w 177"/>
              <a:gd name="T77" fmla="*/ 2147483647 h 107"/>
              <a:gd name="T78" fmla="*/ 2147483647 w 177"/>
              <a:gd name="T79" fmla="*/ 2147483647 h 107"/>
              <a:gd name="T80" fmla="*/ 2147483647 w 177"/>
              <a:gd name="T81" fmla="*/ 2147483647 h 107"/>
              <a:gd name="T82" fmla="*/ 2147483647 w 177"/>
              <a:gd name="T83" fmla="*/ 2147483647 h 107"/>
              <a:gd name="T84" fmla="*/ 2147483647 w 177"/>
              <a:gd name="T85" fmla="*/ 2147483647 h 107"/>
              <a:gd name="T86" fmla="*/ 2147483647 w 177"/>
              <a:gd name="T87" fmla="*/ 2147483647 h 107"/>
              <a:gd name="T88" fmla="*/ 2147483647 w 177"/>
              <a:gd name="T89" fmla="*/ 2147483647 h 107"/>
              <a:gd name="T90" fmla="*/ 2147483647 w 177"/>
              <a:gd name="T91" fmla="*/ 2147483647 h 107"/>
              <a:gd name="T92" fmla="*/ 2147483647 w 177"/>
              <a:gd name="T93" fmla="*/ 2147483647 h 107"/>
              <a:gd name="T94" fmla="*/ 2147483647 w 177"/>
              <a:gd name="T95" fmla="*/ 2147483647 h 107"/>
              <a:gd name="T96" fmla="*/ 0 w 177"/>
              <a:gd name="T97" fmla="*/ 2147483647 h 1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7"/>
              <a:gd name="T148" fmla="*/ 0 h 107"/>
              <a:gd name="T149" fmla="*/ 177 w 177"/>
              <a:gd name="T150" fmla="*/ 107 h 1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7" h="107">
                <a:moveTo>
                  <a:pt x="0" y="95"/>
                </a:moveTo>
                <a:lnTo>
                  <a:pt x="3" y="104"/>
                </a:lnTo>
                <a:lnTo>
                  <a:pt x="7" y="105"/>
                </a:lnTo>
                <a:lnTo>
                  <a:pt x="13" y="96"/>
                </a:lnTo>
                <a:lnTo>
                  <a:pt x="19" y="94"/>
                </a:lnTo>
                <a:lnTo>
                  <a:pt x="22" y="97"/>
                </a:lnTo>
                <a:lnTo>
                  <a:pt x="12" y="106"/>
                </a:lnTo>
                <a:lnTo>
                  <a:pt x="28" y="100"/>
                </a:lnTo>
                <a:lnTo>
                  <a:pt x="30" y="95"/>
                </a:lnTo>
                <a:lnTo>
                  <a:pt x="54" y="85"/>
                </a:lnTo>
                <a:lnTo>
                  <a:pt x="74" y="70"/>
                </a:lnTo>
                <a:lnTo>
                  <a:pt x="96" y="61"/>
                </a:lnTo>
                <a:lnTo>
                  <a:pt x="115" y="50"/>
                </a:lnTo>
                <a:lnTo>
                  <a:pt x="114" y="52"/>
                </a:lnTo>
                <a:lnTo>
                  <a:pt x="78" y="80"/>
                </a:lnTo>
                <a:lnTo>
                  <a:pt x="71" y="82"/>
                </a:lnTo>
                <a:lnTo>
                  <a:pt x="75" y="83"/>
                </a:lnTo>
                <a:lnTo>
                  <a:pt x="86" y="78"/>
                </a:lnTo>
                <a:lnTo>
                  <a:pt x="141" y="37"/>
                </a:lnTo>
                <a:lnTo>
                  <a:pt x="148" y="30"/>
                </a:lnTo>
                <a:lnTo>
                  <a:pt x="174" y="8"/>
                </a:lnTo>
                <a:lnTo>
                  <a:pt x="176" y="2"/>
                </a:lnTo>
                <a:lnTo>
                  <a:pt x="171" y="2"/>
                </a:lnTo>
                <a:lnTo>
                  <a:pt x="159" y="14"/>
                </a:lnTo>
                <a:lnTo>
                  <a:pt x="151" y="13"/>
                </a:lnTo>
                <a:lnTo>
                  <a:pt x="140" y="19"/>
                </a:lnTo>
                <a:lnTo>
                  <a:pt x="136" y="18"/>
                </a:lnTo>
                <a:lnTo>
                  <a:pt x="127" y="42"/>
                </a:lnTo>
                <a:lnTo>
                  <a:pt x="123" y="37"/>
                </a:lnTo>
                <a:lnTo>
                  <a:pt x="114" y="37"/>
                </a:lnTo>
                <a:lnTo>
                  <a:pt x="130" y="19"/>
                </a:lnTo>
                <a:lnTo>
                  <a:pt x="128" y="14"/>
                </a:lnTo>
                <a:lnTo>
                  <a:pt x="140" y="0"/>
                </a:lnTo>
                <a:lnTo>
                  <a:pt x="135" y="1"/>
                </a:lnTo>
                <a:lnTo>
                  <a:pt x="111" y="29"/>
                </a:lnTo>
                <a:lnTo>
                  <a:pt x="84" y="38"/>
                </a:lnTo>
                <a:lnTo>
                  <a:pt x="68" y="41"/>
                </a:lnTo>
                <a:lnTo>
                  <a:pt x="66" y="48"/>
                </a:lnTo>
                <a:lnTo>
                  <a:pt x="48" y="53"/>
                </a:lnTo>
                <a:lnTo>
                  <a:pt x="41" y="51"/>
                </a:lnTo>
                <a:lnTo>
                  <a:pt x="41" y="57"/>
                </a:lnTo>
                <a:lnTo>
                  <a:pt x="33" y="57"/>
                </a:lnTo>
                <a:lnTo>
                  <a:pt x="28" y="62"/>
                </a:lnTo>
                <a:lnTo>
                  <a:pt x="26" y="70"/>
                </a:lnTo>
                <a:lnTo>
                  <a:pt x="23" y="68"/>
                </a:lnTo>
                <a:lnTo>
                  <a:pt x="19" y="76"/>
                </a:lnTo>
                <a:lnTo>
                  <a:pt x="6" y="81"/>
                </a:lnTo>
                <a:lnTo>
                  <a:pt x="4" y="87"/>
                </a:lnTo>
                <a:lnTo>
                  <a:pt x="0" y="9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4" name="Freeform 38"/>
          <p:cNvSpPr>
            <a:spLocks/>
          </p:cNvSpPr>
          <p:nvPr/>
        </p:nvSpPr>
        <p:spPr bwMode="auto">
          <a:xfrm>
            <a:off x="6313488" y="4165600"/>
            <a:ext cx="1152525" cy="579438"/>
          </a:xfrm>
          <a:custGeom>
            <a:avLst/>
            <a:gdLst>
              <a:gd name="T0" fmla="*/ 2147483647 w 815"/>
              <a:gd name="T1" fmla="*/ 2147483647 h 365"/>
              <a:gd name="T2" fmla="*/ 2147483647 w 815"/>
              <a:gd name="T3" fmla="*/ 2147483647 h 365"/>
              <a:gd name="T4" fmla="*/ 2147483647 w 815"/>
              <a:gd name="T5" fmla="*/ 2147483647 h 365"/>
              <a:gd name="T6" fmla="*/ 2147483647 w 815"/>
              <a:gd name="T7" fmla="*/ 2147483647 h 365"/>
              <a:gd name="T8" fmla="*/ 2147483647 w 815"/>
              <a:gd name="T9" fmla="*/ 2147483647 h 365"/>
              <a:gd name="T10" fmla="*/ 2147483647 w 815"/>
              <a:gd name="T11" fmla="*/ 2147483647 h 365"/>
              <a:gd name="T12" fmla="*/ 2147483647 w 815"/>
              <a:gd name="T13" fmla="*/ 2147483647 h 365"/>
              <a:gd name="T14" fmla="*/ 2147483647 w 815"/>
              <a:gd name="T15" fmla="*/ 2147483647 h 365"/>
              <a:gd name="T16" fmla="*/ 2147483647 w 815"/>
              <a:gd name="T17" fmla="*/ 2147483647 h 365"/>
              <a:gd name="T18" fmla="*/ 2147483647 w 815"/>
              <a:gd name="T19" fmla="*/ 2147483647 h 365"/>
              <a:gd name="T20" fmla="*/ 2147483647 w 815"/>
              <a:gd name="T21" fmla="*/ 2147483647 h 365"/>
              <a:gd name="T22" fmla="*/ 2147483647 w 815"/>
              <a:gd name="T23" fmla="*/ 2147483647 h 365"/>
              <a:gd name="T24" fmla="*/ 2147483647 w 815"/>
              <a:gd name="T25" fmla="*/ 2147483647 h 365"/>
              <a:gd name="T26" fmla="*/ 2147483647 w 815"/>
              <a:gd name="T27" fmla="*/ 2147483647 h 365"/>
              <a:gd name="T28" fmla="*/ 2147483647 w 815"/>
              <a:gd name="T29" fmla="*/ 2147483647 h 365"/>
              <a:gd name="T30" fmla="*/ 2147483647 w 815"/>
              <a:gd name="T31" fmla="*/ 2147483647 h 365"/>
              <a:gd name="T32" fmla="*/ 2147483647 w 815"/>
              <a:gd name="T33" fmla="*/ 2147483647 h 365"/>
              <a:gd name="T34" fmla="*/ 2147483647 w 815"/>
              <a:gd name="T35" fmla="*/ 2147483647 h 365"/>
              <a:gd name="T36" fmla="*/ 2147483647 w 815"/>
              <a:gd name="T37" fmla="*/ 2147483647 h 365"/>
              <a:gd name="T38" fmla="*/ 2147483647 w 815"/>
              <a:gd name="T39" fmla="*/ 2147483647 h 365"/>
              <a:gd name="T40" fmla="*/ 2147483647 w 815"/>
              <a:gd name="T41" fmla="*/ 2147483647 h 365"/>
              <a:gd name="T42" fmla="*/ 2147483647 w 815"/>
              <a:gd name="T43" fmla="*/ 2147483647 h 365"/>
              <a:gd name="T44" fmla="*/ 2147483647 w 815"/>
              <a:gd name="T45" fmla="*/ 2147483647 h 365"/>
              <a:gd name="T46" fmla="*/ 2147483647 w 815"/>
              <a:gd name="T47" fmla="*/ 2147483647 h 365"/>
              <a:gd name="T48" fmla="*/ 2147483647 w 815"/>
              <a:gd name="T49" fmla="*/ 2147483647 h 365"/>
              <a:gd name="T50" fmla="*/ 2147483647 w 815"/>
              <a:gd name="T51" fmla="*/ 2147483647 h 365"/>
              <a:gd name="T52" fmla="*/ 2147483647 w 815"/>
              <a:gd name="T53" fmla="*/ 2147483647 h 365"/>
              <a:gd name="T54" fmla="*/ 2147483647 w 815"/>
              <a:gd name="T55" fmla="*/ 2147483647 h 365"/>
              <a:gd name="T56" fmla="*/ 2147483647 w 815"/>
              <a:gd name="T57" fmla="*/ 2147483647 h 365"/>
              <a:gd name="T58" fmla="*/ 2147483647 w 815"/>
              <a:gd name="T59" fmla="*/ 2147483647 h 365"/>
              <a:gd name="T60" fmla="*/ 2147483647 w 815"/>
              <a:gd name="T61" fmla="*/ 2147483647 h 365"/>
              <a:gd name="T62" fmla="*/ 2147483647 w 815"/>
              <a:gd name="T63" fmla="*/ 2147483647 h 365"/>
              <a:gd name="T64" fmla="*/ 2147483647 w 815"/>
              <a:gd name="T65" fmla="*/ 2147483647 h 365"/>
              <a:gd name="T66" fmla="*/ 2147483647 w 815"/>
              <a:gd name="T67" fmla="*/ 2147483647 h 365"/>
              <a:gd name="T68" fmla="*/ 2147483647 w 815"/>
              <a:gd name="T69" fmla="*/ 2147483647 h 365"/>
              <a:gd name="T70" fmla="*/ 2147483647 w 815"/>
              <a:gd name="T71" fmla="*/ 2147483647 h 365"/>
              <a:gd name="T72" fmla="*/ 2147483647 w 815"/>
              <a:gd name="T73" fmla="*/ 2147483647 h 365"/>
              <a:gd name="T74" fmla="*/ 2147483647 w 815"/>
              <a:gd name="T75" fmla="*/ 2147483647 h 365"/>
              <a:gd name="T76" fmla="*/ 2147483647 w 815"/>
              <a:gd name="T77" fmla="*/ 2147483647 h 365"/>
              <a:gd name="T78" fmla="*/ 2147483647 w 815"/>
              <a:gd name="T79" fmla="*/ 2147483647 h 365"/>
              <a:gd name="T80" fmla="*/ 2147483647 w 815"/>
              <a:gd name="T81" fmla="*/ 2147483647 h 365"/>
              <a:gd name="T82" fmla="*/ 2147483647 w 815"/>
              <a:gd name="T83" fmla="*/ 2147483647 h 365"/>
              <a:gd name="T84" fmla="*/ 2147483647 w 815"/>
              <a:gd name="T85" fmla="*/ 2147483647 h 365"/>
              <a:gd name="T86" fmla="*/ 2147483647 w 815"/>
              <a:gd name="T87" fmla="*/ 2147483647 h 365"/>
              <a:gd name="T88" fmla="*/ 2147483647 w 815"/>
              <a:gd name="T89" fmla="*/ 2147483647 h 3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15"/>
              <a:gd name="T136" fmla="*/ 0 h 365"/>
              <a:gd name="T137" fmla="*/ 815 w 815"/>
              <a:gd name="T138" fmla="*/ 365 h 3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15" h="365">
                <a:moveTo>
                  <a:pt x="0" y="285"/>
                </a:moveTo>
                <a:lnTo>
                  <a:pt x="1" y="313"/>
                </a:lnTo>
                <a:lnTo>
                  <a:pt x="117" y="299"/>
                </a:lnTo>
                <a:lnTo>
                  <a:pt x="187" y="264"/>
                </a:lnTo>
                <a:lnTo>
                  <a:pt x="316" y="250"/>
                </a:lnTo>
                <a:lnTo>
                  <a:pt x="370" y="283"/>
                </a:lnTo>
                <a:lnTo>
                  <a:pt x="454" y="271"/>
                </a:lnTo>
                <a:lnTo>
                  <a:pt x="581" y="364"/>
                </a:lnTo>
                <a:lnTo>
                  <a:pt x="599" y="352"/>
                </a:lnTo>
                <a:lnTo>
                  <a:pt x="630" y="351"/>
                </a:lnTo>
                <a:lnTo>
                  <a:pt x="637" y="327"/>
                </a:lnTo>
                <a:lnTo>
                  <a:pt x="643" y="339"/>
                </a:lnTo>
                <a:lnTo>
                  <a:pt x="652" y="298"/>
                </a:lnTo>
                <a:lnTo>
                  <a:pt x="668" y="275"/>
                </a:lnTo>
                <a:lnTo>
                  <a:pt x="685" y="264"/>
                </a:lnTo>
                <a:lnTo>
                  <a:pt x="676" y="258"/>
                </a:lnTo>
                <a:lnTo>
                  <a:pt x="678" y="250"/>
                </a:lnTo>
                <a:lnTo>
                  <a:pt x="672" y="239"/>
                </a:lnTo>
                <a:lnTo>
                  <a:pt x="683" y="250"/>
                </a:lnTo>
                <a:lnTo>
                  <a:pt x="680" y="254"/>
                </a:lnTo>
                <a:lnTo>
                  <a:pt x="689" y="259"/>
                </a:lnTo>
                <a:lnTo>
                  <a:pt x="698" y="248"/>
                </a:lnTo>
                <a:lnTo>
                  <a:pt x="703" y="246"/>
                </a:lnTo>
                <a:lnTo>
                  <a:pt x="698" y="231"/>
                </a:lnTo>
                <a:lnTo>
                  <a:pt x="703" y="230"/>
                </a:lnTo>
                <a:lnTo>
                  <a:pt x="708" y="240"/>
                </a:lnTo>
                <a:lnTo>
                  <a:pt x="736" y="226"/>
                </a:lnTo>
                <a:lnTo>
                  <a:pt x="761" y="225"/>
                </a:lnTo>
                <a:lnTo>
                  <a:pt x="777" y="194"/>
                </a:lnTo>
                <a:lnTo>
                  <a:pt x="771" y="187"/>
                </a:lnTo>
                <a:lnTo>
                  <a:pt x="761" y="197"/>
                </a:lnTo>
                <a:lnTo>
                  <a:pt x="759" y="183"/>
                </a:lnTo>
                <a:lnTo>
                  <a:pt x="748" y="192"/>
                </a:lnTo>
                <a:lnTo>
                  <a:pt x="753" y="202"/>
                </a:lnTo>
                <a:lnTo>
                  <a:pt x="743" y="196"/>
                </a:lnTo>
                <a:lnTo>
                  <a:pt x="741" y="206"/>
                </a:lnTo>
                <a:lnTo>
                  <a:pt x="715" y="205"/>
                </a:lnTo>
                <a:lnTo>
                  <a:pt x="697" y="191"/>
                </a:lnTo>
                <a:lnTo>
                  <a:pt x="698" y="184"/>
                </a:lnTo>
                <a:lnTo>
                  <a:pt x="726" y="201"/>
                </a:lnTo>
                <a:lnTo>
                  <a:pt x="748" y="175"/>
                </a:lnTo>
                <a:lnTo>
                  <a:pt x="736" y="173"/>
                </a:lnTo>
                <a:lnTo>
                  <a:pt x="749" y="155"/>
                </a:lnTo>
                <a:lnTo>
                  <a:pt x="736" y="160"/>
                </a:lnTo>
                <a:lnTo>
                  <a:pt x="692" y="144"/>
                </a:lnTo>
                <a:lnTo>
                  <a:pt x="715" y="140"/>
                </a:lnTo>
                <a:lnTo>
                  <a:pt x="735" y="148"/>
                </a:lnTo>
                <a:lnTo>
                  <a:pt x="736" y="143"/>
                </a:lnTo>
                <a:lnTo>
                  <a:pt x="726" y="131"/>
                </a:lnTo>
                <a:lnTo>
                  <a:pt x="735" y="131"/>
                </a:lnTo>
                <a:lnTo>
                  <a:pt x="746" y="125"/>
                </a:lnTo>
                <a:lnTo>
                  <a:pt x="740" y="135"/>
                </a:lnTo>
                <a:lnTo>
                  <a:pt x="745" y="147"/>
                </a:lnTo>
                <a:lnTo>
                  <a:pt x="754" y="137"/>
                </a:lnTo>
                <a:lnTo>
                  <a:pt x="760" y="148"/>
                </a:lnTo>
                <a:lnTo>
                  <a:pt x="769" y="147"/>
                </a:lnTo>
                <a:lnTo>
                  <a:pt x="781" y="145"/>
                </a:lnTo>
                <a:lnTo>
                  <a:pt x="793" y="131"/>
                </a:lnTo>
                <a:lnTo>
                  <a:pt x="800" y="109"/>
                </a:lnTo>
                <a:lnTo>
                  <a:pt x="814" y="105"/>
                </a:lnTo>
                <a:lnTo>
                  <a:pt x="814" y="94"/>
                </a:lnTo>
                <a:lnTo>
                  <a:pt x="804" y="73"/>
                </a:lnTo>
                <a:lnTo>
                  <a:pt x="791" y="73"/>
                </a:lnTo>
                <a:lnTo>
                  <a:pt x="779" y="105"/>
                </a:lnTo>
                <a:lnTo>
                  <a:pt x="773" y="89"/>
                </a:lnTo>
                <a:lnTo>
                  <a:pt x="771" y="67"/>
                </a:lnTo>
                <a:lnTo>
                  <a:pt x="745" y="80"/>
                </a:lnTo>
                <a:lnTo>
                  <a:pt x="711" y="87"/>
                </a:lnTo>
                <a:lnTo>
                  <a:pt x="715" y="72"/>
                </a:lnTo>
                <a:lnTo>
                  <a:pt x="733" y="62"/>
                </a:lnTo>
                <a:lnTo>
                  <a:pt x="768" y="48"/>
                </a:lnTo>
                <a:lnTo>
                  <a:pt x="756" y="31"/>
                </a:lnTo>
                <a:lnTo>
                  <a:pt x="781" y="42"/>
                </a:lnTo>
                <a:lnTo>
                  <a:pt x="772" y="28"/>
                </a:lnTo>
                <a:lnTo>
                  <a:pt x="795" y="48"/>
                </a:lnTo>
                <a:lnTo>
                  <a:pt x="778" y="14"/>
                </a:lnTo>
                <a:lnTo>
                  <a:pt x="761" y="0"/>
                </a:lnTo>
                <a:lnTo>
                  <a:pt x="471" y="56"/>
                </a:lnTo>
                <a:lnTo>
                  <a:pt x="232" y="87"/>
                </a:lnTo>
                <a:lnTo>
                  <a:pt x="228" y="114"/>
                </a:lnTo>
                <a:lnTo>
                  <a:pt x="215" y="123"/>
                </a:lnTo>
                <a:lnTo>
                  <a:pt x="199" y="152"/>
                </a:lnTo>
                <a:lnTo>
                  <a:pt x="185" y="150"/>
                </a:lnTo>
                <a:lnTo>
                  <a:pt x="171" y="158"/>
                </a:lnTo>
                <a:lnTo>
                  <a:pt x="160" y="173"/>
                </a:lnTo>
                <a:lnTo>
                  <a:pt x="146" y="164"/>
                </a:lnTo>
                <a:lnTo>
                  <a:pt x="124" y="183"/>
                </a:lnTo>
                <a:lnTo>
                  <a:pt x="122" y="198"/>
                </a:lnTo>
                <a:lnTo>
                  <a:pt x="30" y="253"/>
                </a:lnTo>
                <a:lnTo>
                  <a:pt x="24" y="274"/>
                </a:lnTo>
                <a:lnTo>
                  <a:pt x="0" y="28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5" name="Freeform 39"/>
          <p:cNvSpPr>
            <a:spLocks/>
          </p:cNvSpPr>
          <p:nvPr/>
        </p:nvSpPr>
        <p:spPr bwMode="auto">
          <a:xfrm>
            <a:off x="6121400" y="3259138"/>
            <a:ext cx="565150" cy="717550"/>
          </a:xfrm>
          <a:custGeom>
            <a:avLst/>
            <a:gdLst>
              <a:gd name="T0" fmla="*/ 0 w 400"/>
              <a:gd name="T1" fmla="*/ 2147483647 h 452"/>
              <a:gd name="T2" fmla="*/ 2147483647 w 400"/>
              <a:gd name="T3" fmla="*/ 2147483647 h 452"/>
              <a:gd name="T4" fmla="*/ 2147483647 w 400"/>
              <a:gd name="T5" fmla="*/ 2147483647 h 452"/>
              <a:gd name="T6" fmla="*/ 2147483647 w 400"/>
              <a:gd name="T7" fmla="*/ 2147483647 h 452"/>
              <a:gd name="T8" fmla="*/ 2147483647 w 400"/>
              <a:gd name="T9" fmla="*/ 2147483647 h 452"/>
              <a:gd name="T10" fmla="*/ 2147483647 w 400"/>
              <a:gd name="T11" fmla="*/ 2147483647 h 452"/>
              <a:gd name="T12" fmla="*/ 2147483647 w 400"/>
              <a:gd name="T13" fmla="*/ 2147483647 h 452"/>
              <a:gd name="T14" fmla="*/ 2147483647 w 400"/>
              <a:gd name="T15" fmla="*/ 2147483647 h 452"/>
              <a:gd name="T16" fmla="*/ 2147483647 w 400"/>
              <a:gd name="T17" fmla="*/ 2147483647 h 452"/>
              <a:gd name="T18" fmla="*/ 2147483647 w 400"/>
              <a:gd name="T19" fmla="*/ 2147483647 h 452"/>
              <a:gd name="T20" fmla="*/ 2147483647 w 400"/>
              <a:gd name="T21" fmla="*/ 2147483647 h 452"/>
              <a:gd name="T22" fmla="*/ 2147483647 w 400"/>
              <a:gd name="T23" fmla="*/ 2147483647 h 452"/>
              <a:gd name="T24" fmla="*/ 2147483647 w 400"/>
              <a:gd name="T25" fmla="*/ 2147483647 h 452"/>
              <a:gd name="T26" fmla="*/ 2147483647 w 400"/>
              <a:gd name="T27" fmla="*/ 2147483647 h 452"/>
              <a:gd name="T28" fmla="*/ 2147483647 w 400"/>
              <a:gd name="T29" fmla="*/ 2147483647 h 452"/>
              <a:gd name="T30" fmla="*/ 2147483647 w 400"/>
              <a:gd name="T31" fmla="*/ 2147483647 h 452"/>
              <a:gd name="T32" fmla="*/ 2147483647 w 400"/>
              <a:gd name="T33" fmla="*/ 2147483647 h 452"/>
              <a:gd name="T34" fmla="*/ 2147483647 w 400"/>
              <a:gd name="T35" fmla="*/ 2147483647 h 452"/>
              <a:gd name="T36" fmla="*/ 2147483647 w 400"/>
              <a:gd name="T37" fmla="*/ 2147483647 h 452"/>
              <a:gd name="T38" fmla="*/ 2147483647 w 400"/>
              <a:gd name="T39" fmla="*/ 0 h 452"/>
              <a:gd name="T40" fmla="*/ 2147483647 w 400"/>
              <a:gd name="T41" fmla="*/ 2147483647 h 452"/>
              <a:gd name="T42" fmla="*/ 2147483647 w 400"/>
              <a:gd name="T43" fmla="*/ 2147483647 h 452"/>
              <a:gd name="T44" fmla="*/ 2147483647 w 400"/>
              <a:gd name="T45" fmla="*/ 2147483647 h 452"/>
              <a:gd name="T46" fmla="*/ 2147483647 w 400"/>
              <a:gd name="T47" fmla="*/ 2147483647 h 452"/>
              <a:gd name="T48" fmla="*/ 2147483647 w 400"/>
              <a:gd name="T49" fmla="*/ 2147483647 h 452"/>
              <a:gd name="T50" fmla="*/ 2147483647 w 400"/>
              <a:gd name="T51" fmla="*/ 2147483647 h 452"/>
              <a:gd name="T52" fmla="*/ 2147483647 w 400"/>
              <a:gd name="T53" fmla="*/ 2147483647 h 452"/>
              <a:gd name="T54" fmla="*/ 2147483647 w 400"/>
              <a:gd name="T55" fmla="*/ 2147483647 h 452"/>
              <a:gd name="T56" fmla="*/ 2147483647 w 400"/>
              <a:gd name="T57" fmla="*/ 2147483647 h 452"/>
              <a:gd name="T58" fmla="*/ 2147483647 w 400"/>
              <a:gd name="T59" fmla="*/ 2147483647 h 452"/>
              <a:gd name="T60" fmla="*/ 2147483647 w 400"/>
              <a:gd name="T61" fmla="*/ 2147483647 h 452"/>
              <a:gd name="T62" fmla="*/ 2147483647 w 400"/>
              <a:gd name="T63" fmla="*/ 2147483647 h 452"/>
              <a:gd name="T64" fmla="*/ 2147483647 w 400"/>
              <a:gd name="T65" fmla="*/ 2147483647 h 452"/>
              <a:gd name="T66" fmla="*/ 2147483647 w 400"/>
              <a:gd name="T67" fmla="*/ 2147483647 h 452"/>
              <a:gd name="T68" fmla="*/ 2147483647 w 400"/>
              <a:gd name="T69" fmla="*/ 2147483647 h 452"/>
              <a:gd name="T70" fmla="*/ 2147483647 w 400"/>
              <a:gd name="T71" fmla="*/ 2147483647 h 452"/>
              <a:gd name="T72" fmla="*/ 2147483647 w 400"/>
              <a:gd name="T73" fmla="*/ 2147483647 h 452"/>
              <a:gd name="T74" fmla="*/ 0 w 400"/>
              <a:gd name="T75" fmla="*/ 2147483647 h 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0"/>
              <a:gd name="T115" fmla="*/ 0 h 452"/>
              <a:gd name="T116" fmla="*/ 400 w 400"/>
              <a:gd name="T117" fmla="*/ 452 h 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0" h="452">
                <a:moveTo>
                  <a:pt x="0" y="83"/>
                </a:moveTo>
                <a:lnTo>
                  <a:pt x="33" y="394"/>
                </a:lnTo>
                <a:lnTo>
                  <a:pt x="63" y="393"/>
                </a:lnTo>
                <a:lnTo>
                  <a:pt x="82" y="400"/>
                </a:lnTo>
                <a:lnTo>
                  <a:pt x="92" y="421"/>
                </a:lnTo>
                <a:lnTo>
                  <a:pt x="123" y="426"/>
                </a:lnTo>
                <a:lnTo>
                  <a:pt x="142" y="436"/>
                </a:lnTo>
                <a:lnTo>
                  <a:pt x="185" y="435"/>
                </a:lnTo>
                <a:lnTo>
                  <a:pt x="205" y="421"/>
                </a:lnTo>
                <a:lnTo>
                  <a:pt x="251" y="451"/>
                </a:lnTo>
                <a:lnTo>
                  <a:pt x="281" y="426"/>
                </a:lnTo>
                <a:lnTo>
                  <a:pt x="287" y="376"/>
                </a:lnTo>
                <a:lnTo>
                  <a:pt x="306" y="387"/>
                </a:lnTo>
                <a:lnTo>
                  <a:pt x="315" y="345"/>
                </a:lnTo>
                <a:lnTo>
                  <a:pt x="365" y="308"/>
                </a:lnTo>
                <a:lnTo>
                  <a:pt x="382" y="287"/>
                </a:lnTo>
                <a:lnTo>
                  <a:pt x="394" y="188"/>
                </a:lnTo>
                <a:lnTo>
                  <a:pt x="385" y="167"/>
                </a:lnTo>
                <a:lnTo>
                  <a:pt x="399" y="158"/>
                </a:lnTo>
                <a:lnTo>
                  <a:pt x="372" y="0"/>
                </a:lnTo>
                <a:lnTo>
                  <a:pt x="333" y="20"/>
                </a:lnTo>
                <a:lnTo>
                  <a:pt x="306" y="36"/>
                </a:lnTo>
                <a:lnTo>
                  <a:pt x="294" y="53"/>
                </a:lnTo>
                <a:lnTo>
                  <a:pt x="272" y="73"/>
                </a:lnTo>
                <a:lnTo>
                  <a:pt x="247" y="75"/>
                </a:lnTo>
                <a:lnTo>
                  <a:pt x="221" y="89"/>
                </a:lnTo>
                <a:lnTo>
                  <a:pt x="209" y="95"/>
                </a:lnTo>
                <a:lnTo>
                  <a:pt x="192" y="86"/>
                </a:lnTo>
                <a:lnTo>
                  <a:pt x="170" y="96"/>
                </a:lnTo>
                <a:lnTo>
                  <a:pt x="166" y="92"/>
                </a:lnTo>
                <a:lnTo>
                  <a:pt x="187" y="80"/>
                </a:lnTo>
                <a:lnTo>
                  <a:pt x="186" y="79"/>
                </a:lnTo>
                <a:lnTo>
                  <a:pt x="175" y="75"/>
                </a:lnTo>
                <a:lnTo>
                  <a:pt x="167" y="83"/>
                </a:lnTo>
                <a:lnTo>
                  <a:pt x="131" y="67"/>
                </a:lnTo>
                <a:lnTo>
                  <a:pt x="117" y="73"/>
                </a:lnTo>
                <a:lnTo>
                  <a:pt x="119" y="64"/>
                </a:lnTo>
                <a:lnTo>
                  <a:pt x="0" y="83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6" name="Freeform 40"/>
          <p:cNvSpPr>
            <a:spLocks/>
          </p:cNvSpPr>
          <p:nvPr/>
        </p:nvSpPr>
        <p:spPr bwMode="auto">
          <a:xfrm>
            <a:off x="6629400" y="3124200"/>
            <a:ext cx="782638" cy="566738"/>
          </a:xfrm>
          <a:custGeom>
            <a:avLst/>
            <a:gdLst>
              <a:gd name="T0" fmla="*/ 0 w 554"/>
              <a:gd name="T1" fmla="*/ 2147483647 h 357"/>
              <a:gd name="T2" fmla="*/ 2147483647 w 554"/>
              <a:gd name="T3" fmla="*/ 2147483647 h 357"/>
              <a:gd name="T4" fmla="*/ 2147483647 w 554"/>
              <a:gd name="T5" fmla="*/ 2147483647 h 357"/>
              <a:gd name="T6" fmla="*/ 2147483647 w 554"/>
              <a:gd name="T7" fmla="*/ 2147483647 h 357"/>
              <a:gd name="T8" fmla="*/ 2147483647 w 554"/>
              <a:gd name="T9" fmla="*/ 2147483647 h 357"/>
              <a:gd name="T10" fmla="*/ 2147483647 w 554"/>
              <a:gd name="T11" fmla="*/ 2147483647 h 357"/>
              <a:gd name="T12" fmla="*/ 2147483647 w 554"/>
              <a:gd name="T13" fmla="*/ 2147483647 h 357"/>
              <a:gd name="T14" fmla="*/ 2147483647 w 554"/>
              <a:gd name="T15" fmla="*/ 2147483647 h 357"/>
              <a:gd name="T16" fmla="*/ 2147483647 w 554"/>
              <a:gd name="T17" fmla="*/ 2147483647 h 357"/>
              <a:gd name="T18" fmla="*/ 2147483647 w 554"/>
              <a:gd name="T19" fmla="*/ 2147483647 h 357"/>
              <a:gd name="T20" fmla="*/ 2147483647 w 554"/>
              <a:gd name="T21" fmla="*/ 2147483647 h 357"/>
              <a:gd name="T22" fmla="*/ 2147483647 w 554"/>
              <a:gd name="T23" fmla="*/ 2147483647 h 357"/>
              <a:gd name="T24" fmla="*/ 2147483647 w 554"/>
              <a:gd name="T25" fmla="*/ 2147483647 h 357"/>
              <a:gd name="T26" fmla="*/ 2147483647 w 554"/>
              <a:gd name="T27" fmla="*/ 2147483647 h 357"/>
              <a:gd name="T28" fmla="*/ 2147483647 w 554"/>
              <a:gd name="T29" fmla="*/ 2147483647 h 357"/>
              <a:gd name="T30" fmla="*/ 2147483647 w 554"/>
              <a:gd name="T31" fmla="*/ 0 h 357"/>
              <a:gd name="T32" fmla="*/ 2147483647 w 554"/>
              <a:gd name="T33" fmla="*/ 2147483647 h 357"/>
              <a:gd name="T34" fmla="*/ 2147483647 w 554"/>
              <a:gd name="T35" fmla="*/ 2147483647 h 357"/>
              <a:gd name="T36" fmla="*/ 0 w 554"/>
              <a:gd name="T37" fmla="*/ 2147483647 h 3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4"/>
              <a:gd name="T58" fmla="*/ 0 h 357"/>
              <a:gd name="T59" fmla="*/ 554 w 554"/>
              <a:gd name="T60" fmla="*/ 357 h 3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4" h="357">
                <a:moveTo>
                  <a:pt x="0" y="87"/>
                </a:moveTo>
                <a:lnTo>
                  <a:pt x="27" y="245"/>
                </a:lnTo>
                <a:lnTo>
                  <a:pt x="45" y="356"/>
                </a:lnTo>
                <a:lnTo>
                  <a:pt x="137" y="340"/>
                </a:lnTo>
                <a:lnTo>
                  <a:pt x="469" y="276"/>
                </a:lnTo>
                <a:lnTo>
                  <a:pt x="482" y="260"/>
                </a:lnTo>
                <a:lnTo>
                  <a:pt x="501" y="260"/>
                </a:lnTo>
                <a:lnTo>
                  <a:pt x="524" y="245"/>
                </a:lnTo>
                <a:lnTo>
                  <a:pt x="535" y="222"/>
                </a:lnTo>
                <a:lnTo>
                  <a:pt x="553" y="204"/>
                </a:lnTo>
                <a:lnTo>
                  <a:pt x="500" y="160"/>
                </a:lnTo>
                <a:lnTo>
                  <a:pt x="498" y="118"/>
                </a:lnTo>
                <a:lnTo>
                  <a:pt x="523" y="62"/>
                </a:lnTo>
                <a:lnTo>
                  <a:pt x="487" y="42"/>
                </a:lnTo>
                <a:lnTo>
                  <a:pt x="473" y="13"/>
                </a:lnTo>
                <a:lnTo>
                  <a:pt x="448" y="0"/>
                </a:lnTo>
                <a:lnTo>
                  <a:pt x="80" y="71"/>
                </a:lnTo>
                <a:lnTo>
                  <a:pt x="62" y="42"/>
                </a:lnTo>
                <a:lnTo>
                  <a:pt x="0" y="8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7" name="Freeform 41"/>
          <p:cNvSpPr>
            <a:spLocks/>
          </p:cNvSpPr>
          <p:nvPr/>
        </p:nvSpPr>
        <p:spPr bwMode="auto">
          <a:xfrm>
            <a:off x="7718425" y="2990850"/>
            <a:ext cx="104775" cy="147638"/>
          </a:xfrm>
          <a:custGeom>
            <a:avLst/>
            <a:gdLst>
              <a:gd name="T0" fmla="*/ 0 w 74"/>
              <a:gd name="T1" fmla="*/ 2147483647 h 93"/>
              <a:gd name="T2" fmla="*/ 2147483647 w 74"/>
              <a:gd name="T3" fmla="*/ 2147483647 h 93"/>
              <a:gd name="T4" fmla="*/ 2147483647 w 74"/>
              <a:gd name="T5" fmla="*/ 2147483647 h 93"/>
              <a:gd name="T6" fmla="*/ 2147483647 w 74"/>
              <a:gd name="T7" fmla="*/ 2147483647 h 93"/>
              <a:gd name="T8" fmla="*/ 2147483647 w 74"/>
              <a:gd name="T9" fmla="*/ 2147483647 h 93"/>
              <a:gd name="T10" fmla="*/ 2147483647 w 74"/>
              <a:gd name="T11" fmla="*/ 2147483647 h 93"/>
              <a:gd name="T12" fmla="*/ 2147483647 w 74"/>
              <a:gd name="T13" fmla="*/ 2147483647 h 93"/>
              <a:gd name="T14" fmla="*/ 2147483647 w 74"/>
              <a:gd name="T15" fmla="*/ 2147483647 h 93"/>
              <a:gd name="T16" fmla="*/ 2147483647 w 74"/>
              <a:gd name="T17" fmla="*/ 2147483647 h 93"/>
              <a:gd name="T18" fmla="*/ 2147483647 w 74"/>
              <a:gd name="T19" fmla="*/ 2147483647 h 93"/>
              <a:gd name="T20" fmla="*/ 2147483647 w 74"/>
              <a:gd name="T21" fmla="*/ 2147483647 h 93"/>
              <a:gd name="T22" fmla="*/ 2147483647 w 74"/>
              <a:gd name="T23" fmla="*/ 2147483647 h 93"/>
              <a:gd name="T24" fmla="*/ 2147483647 w 74"/>
              <a:gd name="T25" fmla="*/ 2147483647 h 93"/>
              <a:gd name="T26" fmla="*/ 2147483647 w 74"/>
              <a:gd name="T27" fmla="*/ 0 h 93"/>
              <a:gd name="T28" fmla="*/ 0 w 74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"/>
              <a:gd name="T46" fmla="*/ 0 h 93"/>
              <a:gd name="T47" fmla="*/ 74 w 74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" h="93">
                <a:moveTo>
                  <a:pt x="0" y="9"/>
                </a:moveTo>
                <a:lnTo>
                  <a:pt x="15" y="88"/>
                </a:lnTo>
                <a:lnTo>
                  <a:pt x="18" y="92"/>
                </a:lnTo>
                <a:lnTo>
                  <a:pt x="47" y="75"/>
                </a:lnTo>
                <a:lnTo>
                  <a:pt x="43" y="52"/>
                </a:lnTo>
                <a:lnTo>
                  <a:pt x="48" y="40"/>
                </a:lnTo>
                <a:lnTo>
                  <a:pt x="54" y="49"/>
                </a:lnTo>
                <a:lnTo>
                  <a:pt x="57" y="65"/>
                </a:lnTo>
                <a:lnTo>
                  <a:pt x="64" y="65"/>
                </a:lnTo>
                <a:lnTo>
                  <a:pt x="73" y="49"/>
                </a:lnTo>
                <a:lnTo>
                  <a:pt x="64" y="29"/>
                </a:lnTo>
                <a:lnTo>
                  <a:pt x="47" y="26"/>
                </a:lnTo>
                <a:lnTo>
                  <a:pt x="36" y="1"/>
                </a:lnTo>
                <a:lnTo>
                  <a:pt x="26" y="0"/>
                </a:lnTo>
                <a:lnTo>
                  <a:pt x="0" y="9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8" name="Freeform 42"/>
          <p:cNvSpPr>
            <a:spLocks/>
          </p:cNvSpPr>
          <p:nvPr/>
        </p:nvSpPr>
        <p:spPr bwMode="auto">
          <a:xfrm>
            <a:off x="5499100" y="4303713"/>
            <a:ext cx="1144588" cy="439737"/>
          </a:xfrm>
          <a:custGeom>
            <a:avLst/>
            <a:gdLst>
              <a:gd name="T0" fmla="*/ 0 w 812"/>
              <a:gd name="T1" fmla="*/ 2147483647 h 277"/>
              <a:gd name="T2" fmla="*/ 2147483647 w 812"/>
              <a:gd name="T3" fmla="*/ 2147483647 h 277"/>
              <a:gd name="T4" fmla="*/ 2147483647 w 812"/>
              <a:gd name="T5" fmla="*/ 2147483647 h 277"/>
              <a:gd name="T6" fmla="*/ 2147483647 w 812"/>
              <a:gd name="T7" fmla="*/ 2147483647 h 277"/>
              <a:gd name="T8" fmla="*/ 2147483647 w 812"/>
              <a:gd name="T9" fmla="*/ 2147483647 h 277"/>
              <a:gd name="T10" fmla="*/ 2147483647 w 812"/>
              <a:gd name="T11" fmla="*/ 2147483647 h 277"/>
              <a:gd name="T12" fmla="*/ 2147483647 w 812"/>
              <a:gd name="T13" fmla="*/ 2147483647 h 277"/>
              <a:gd name="T14" fmla="*/ 2147483647 w 812"/>
              <a:gd name="T15" fmla="*/ 2147483647 h 277"/>
              <a:gd name="T16" fmla="*/ 2147483647 w 812"/>
              <a:gd name="T17" fmla="*/ 2147483647 h 277"/>
              <a:gd name="T18" fmla="*/ 2147483647 w 812"/>
              <a:gd name="T19" fmla="*/ 2147483647 h 277"/>
              <a:gd name="T20" fmla="*/ 2147483647 w 812"/>
              <a:gd name="T21" fmla="*/ 2147483647 h 277"/>
              <a:gd name="T22" fmla="*/ 2147483647 w 812"/>
              <a:gd name="T23" fmla="*/ 2147483647 h 277"/>
              <a:gd name="T24" fmla="*/ 2147483647 w 812"/>
              <a:gd name="T25" fmla="*/ 2147483647 h 277"/>
              <a:gd name="T26" fmla="*/ 2147483647 w 812"/>
              <a:gd name="T27" fmla="*/ 0 h 277"/>
              <a:gd name="T28" fmla="*/ 2147483647 w 812"/>
              <a:gd name="T29" fmla="*/ 2147483647 h 277"/>
              <a:gd name="T30" fmla="*/ 2147483647 w 812"/>
              <a:gd name="T31" fmla="*/ 2147483647 h 277"/>
              <a:gd name="T32" fmla="*/ 2147483647 w 812"/>
              <a:gd name="T33" fmla="*/ 2147483647 h 277"/>
              <a:gd name="T34" fmla="*/ 2147483647 w 812"/>
              <a:gd name="T35" fmla="*/ 2147483647 h 277"/>
              <a:gd name="T36" fmla="*/ 2147483647 w 812"/>
              <a:gd name="T37" fmla="*/ 2147483647 h 277"/>
              <a:gd name="T38" fmla="*/ 2147483647 w 812"/>
              <a:gd name="T39" fmla="*/ 2147483647 h 277"/>
              <a:gd name="T40" fmla="*/ 2147483647 w 812"/>
              <a:gd name="T41" fmla="*/ 2147483647 h 277"/>
              <a:gd name="T42" fmla="*/ 2147483647 w 812"/>
              <a:gd name="T43" fmla="*/ 2147483647 h 277"/>
              <a:gd name="T44" fmla="*/ 2147483647 w 812"/>
              <a:gd name="T45" fmla="*/ 2147483647 h 277"/>
              <a:gd name="T46" fmla="*/ 2147483647 w 812"/>
              <a:gd name="T47" fmla="*/ 2147483647 h 277"/>
              <a:gd name="T48" fmla="*/ 2147483647 w 812"/>
              <a:gd name="T49" fmla="*/ 2147483647 h 277"/>
              <a:gd name="T50" fmla="*/ 2147483647 w 812"/>
              <a:gd name="T51" fmla="*/ 2147483647 h 277"/>
              <a:gd name="T52" fmla="*/ 2147483647 w 812"/>
              <a:gd name="T53" fmla="*/ 2147483647 h 277"/>
              <a:gd name="T54" fmla="*/ 2147483647 w 812"/>
              <a:gd name="T55" fmla="*/ 2147483647 h 277"/>
              <a:gd name="T56" fmla="*/ 2147483647 w 812"/>
              <a:gd name="T57" fmla="*/ 2147483647 h 277"/>
              <a:gd name="T58" fmla="*/ 0 w 812"/>
              <a:gd name="T59" fmla="*/ 2147483647 h 2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2"/>
              <a:gd name="T91" fmla="*/ 0 h 277"/>
              <a:gd name="T92" fmla="*/ 812 w 812"/>
              <a:gd name="T93" fmla="*/ 277 h 2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2" h="277">
                <a:moveTo>
                  <a:pt x="0" y="276"/>
                </a:moveTo>
                <a:lnTo>
                  <a:pt x="13" y="227"/>
                </a:lnTo>
                <a:lnTo>
                  <a:pt x="8" y="222"/>
                </a:lnTo>
                <a:lnTo>
                  <a:pt x="32" y="204"/>
                </a:lnTo>
                <a:lnTo>
                  <a:pt x="54" y="160"/>
                </a:lnTo>
                <a:lnTo>
                  <a:pt x="48" y="151"/>
                </a:lnTo>
                <a:lnTo>
                  <a:pt x="57" y="130"/>
                </a:lnTo>
                <a:lnTo>
                  <a:pt x="60" y="107"/>
                </a:lnTo>
                <a:lnTo>
                  <a:pt x="74" y="89"/>
                </a:lnTo>
                <a:lnTo>
                  <a:pt x="202" y="80"/>
                </a:lnTo>
                <a:lnTo>
                  <a:pt x="201" y="60"/>
                </a:lnTo>
                <a:lnTo>
                  <a:pt x="240" y="61"/>
                </a:lnTo>
                <a:lnTo>
                  <a:pt x="622" y="25"/>
                </a:lnTo>
                <a:lnTo>
                  <a:pt x="811" y="0"/>
                </a:lnTo>
                <a:lnTo>
                  <a:pt x="807" y="27"/>
                </a:lnTo>
                <a:lnTo>
                  <a:pt x="794" y="36"/>
                </a:lnTo>
                <a:lnTo>
                  <a:pt x="778" y="65"/>
                </a:lnTo>
                <a:lnTo>
                  <a:pt x="764" y="63"/>
                </a:lnTo>
                <a:lnTo>
                  <a:pt x="750" y="71"/>
                </a:lnTo>
                <a:lnTo>
                  <a:pt x="739" y="86"/>
                </a:lnTo>
                <a:lnTo>
                  <a:pt x="725" y="77"/>
                </a:lnTo>
                <a:lnTo>
                  <a:pt x="703" y="96"/>
                </a:lnTo>
                <a:lnTo>
                  <a:pt x="701" y="111"/>
                </a:lnTo>
                <a:lnTo>
                  <a:pt x="609" y="166"/>
                </a:lnTo>
                <a:lnTo>
                  <a:pt x="603" y="187"/>
                </a:lnTo>
                <a:lnTo>
                  <a:pt x="579" y="198"/>
                </a:lnTo>
                <a:lnTo>
                  <a:pt x="580" y="226"/>
                </a:lnTo>
                <a:lnTo>
                  <a:pt x="455" y="241"/>
                </a:lnTo>
                <a:lnTo>
                  <a:pt x="204" y="263"/>
                </a:lnTo>
                <a:lnTo>
                  <a:pt x="0" y="27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9" name="Freeform 43"/>
          <p:cNvSpPr>
            <a:spLocks/>
          </p:cNvSpPr>
          <p:nvPr/>
        </p:nvSpPr>
        <p:spPr bwMode="auto">
          <a:xfrm>
            <a:off x="7410450" y="2436813"/>
            <a:ext cx="217488" cy="482600"/>
          </a:xfrm>
          <a:custGeom>
            <a:avLst/>
            <a:gdLst>
              <a:gd name="T0" fmla="*/ 0 w 154"/>
              <a:gd name="T1" fmla="*/ 2147483647 h 304"/>
              <a:gd name="T2" fmla="*/ 2147483647 w 154"/>
              <a:gd name="T3" fmla="*/ 2147483647 h 304"/>
              <a:gd name="T4" fmla="*/ 2147483647 w 154"/>
              <a:gd name="T5" fmla="*/ 2147483647 h 304"/>
              <a:gd name="T6" fmla="*/ 2147483647 w 154"/>
              <a:gd name="T7" fmla="*/ 2147483647 h 304"/>
              <a:gd name="T8" fmla="*/ 2147483647 w 154"/>
              <a:gd name="T9" fmla="*/ 2147483647 h 304"/>
              <a:gd name="T10" fmla="*/ 2147483647 w 154"/>
              <a:gd name="T11" fmla="*/ 2147483647 h 304"/>
              <a:gd name="T12" fmla="*/ 2147483647 w 154"/>
              <a:gd name="T13" fmla="*/ 2147483647 h 304"/>
              <a:gd name="T14" fmla="*/ 2147483647 w 154"/>
              <a:gd name="T15" fmla="*/ 2147483647 h 304"/>
              <a:gd name="T16" fmla="*/ 2147483647 w 154"/>
              <a:gd name="T17" fmla="*/ 2147483647 h 304"/>
              <a:gd name="T18" fmla="*/ 2147483647 w 154"/>
              <a:gd name="T19" fmla="*/ 0 h 304"/>
              <a:gd name="T20" fmla="*/ 0 w 154"/>
              <a:gd name="T21" fmla="*/ 2147483647 h 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304"/>
              <a:gd name="T35" fmla="*/ 154 w 154"/>
              <a:gd name="T36" fmla="*/ 304 h 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304">
                <a:moveTo>
                  <a:pt x="0" y="38"/>
                </a:moveTo>
                <a:lnTo>
                  <a:pt x="24" y="124"/>
                </a:lnTo>
                <a:lnTo>
                  <a:pt x="30" y="180"/>
                </a:lnTo>
                <a:lnTo>
                  <a:pt x="55" y="235"/>
                </a:lnTo>
                <a:lnTo>
                  <a:pt x="69" y="303"/>
                </a:lnTo>
                <a:lnTo>
                  <a:pt x="138" y="288"/>
                </a:lnTo>
                <a:lnTo>
                  <a:pt x="124" y="184"/>
                </a:lnTo>
                <a:lnTo>
                  <a:pt x="133" y="111"/>
                </a:lnTo>
                <a:lnTo>
                  <a:pt x="150" y="78"/>
                </a:lnTo>
                <a:lnTo>
                  <a:pt x="153" y="0"/>
                </a:lnTo>
                <a:lnTo>
                  <a:pt x="0" y="38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0" name="Freeform 44"/>
          <p:cNvSpPr>
            <a:spLocks/>
          </p:cNvSpPr>
          <p:nvPr/>
        </p:nvSpPr>
        <p:spPr bwMode="auto">
          <a:xfrm>
            <a:off x="6375400" y="3683000"/>
            <a:ext cx="1041400" cy="661988"/>
          </a:xfrm>
          <a:custGeom>
            <a:avLst/>
            <a:gdLst>
              <a:gd name="T0" fmla="*/ 2147483647 w 736"/>
              <a:gd name="T1" fmla="*/ 2147483647 h 417"/>
              <a:gd name="T2" fmla="*/ 2147483647 w 736"/>
              <a:gd name="T3" fmla="*/ 2147483647 h 417"/>
              <a:gd name="T4" fmla="*/ 2147483647 w 736"/>
              <a:gd name="T5" fmla="*/ 2147483647 h 417"/>
              <a:gd name="T6" fmla="*/ 2147483647 w 736"/>
              <a:gd name="T7" fmla="*/ 2147483647 h 417"/>
              <a:gd name="T8" fmla="*/ 2147483647 w 736"/>
              <a:gd name="T9" fmla="*/ 2147483647 h 417"/>
              <a:gd name="T10" fmla="*/ 2147483647 w 736"/>
              <a:gd name="T11" fmla="*/ 2147483647 h 417"/>
              <a:gd name="T12" fmla="*/ 2147483647 w 736"/>
              <a:gd name="T13" fmla="*/ 2147483647 h 417"/>
              <a:gd name="T14" fmla="*/ 2147483647 w 736"/>
              <a:gd name="T15" fmla="*/ 2147483647 h 417"/>
              <a:gd name="T16" fmla="*/ 2147483647 w 736"/>
              <a:gd name="T17" fmla="*/ 2147483647 h 417"/>
              <a:gd name="T18" fmla="*/ 2147483647 w 736"/>
              <a:gd name="T19" fmla="*/ 2147483647 h 417"/>
              <a:gd name="T20" fmla="*/ 2147483647 w 736"/>
              <a:gd name="T21" fmla="*/ 2147483647 h 417"/>
              <a:gd name="T22" fmla="*/ 2147483647 w 736"/>
              <a:gd name="T23" fmla="*/ 2147483647 h 417"/>
              <a:gd name="T24" fmla="*/ 2147483647 w 736"/>
              <a:gd name="T25" fmla="*/ 2147483647 h 417"/>
              <a:gd name="T26" fmla="*/ 2147483647 w 736"/>
              <a:gd name="T27" fmla="*/ 2147483647 h 417"/>
              <a:gd name="T28" fmla="*/ 2147483647 w 736"/>
              <a:gd name="T29" fmla="*/ 2147483647 h 417"/>
              <a:gd name="T30" fmla="*/ 2147483647 w 736"/>
              <a:gd name="T31" fmla="*/ 2147483647 h 417"/>
              <a:gd name="T32" fmla="*/ 2147483647 w 736"/>
              <a:gd name="T33" fmla="*/ 2147483647 h 417"/>
              <a:gd name="T34" fmla="*/ 2147483647 w 736"/>
              <a:gd name="T35" fmla="*/ 2147483647 h 417"/>
              <a:gd name="T36" fmla="*/ 2147483647 w 736"/>
              <a:gd name="T37" fmla="*/ 2147483647 h 417"/>
              <a:gd name="T38" fmla="*/ 2147483647 w 736"/>
              <a:gd name="T39" fmla="*/ 2147483647 h 417"/>
              <a:gd name="T40" fmla="*/ 2147483647 w 736"/>
              <a:gd name="T41" fmla="*/ 2147483647 h 417"/>
              <a:gd name="T42" fmla="*/ 2147483647 w 736"/>
              <a:gd name="T43" fmla="*/ 2147483647 h 417"/>
              <a:gd name="T44" fmla="*/ 2147483647 w 736"/>
              <a:gd name="T45" fmla="*/ 2147483647 h 417"/>
              <a:gd name="T46" fmla="*/ 2147483647 w 736"/>
              <a:gd name="T47" fmla="*/ 2147483647 h 417"/>
              <a:gd name="T48" fmla="*/ 2147483647 w 736"/>
              <a:gd name="T49" fmla="*/ 2147483647 h 417"/>
              <a:gd name="T50" fmla="*/ 2147483647 w 736"/>
              <a:gd name="T51" fmla="*/ 2147483647 h 417"/>
              <a:gd name="T52" fmla="*/ 2147483647 w 736"/>
              <a:gd name="T53" fmla="*/ 2147483647 h 417"/>
              <a:gd name="T54" fmla="*/ 2147483647 w 736"/>
              <a:gd name="T55" fmla="*/ 2147483647 h 417"/>
              <a:gd name="T56" fmla="*/ 2147483647 w 736"/>
              <a:gd name="T57" fmla="*/ 2147483647 h 417"/>
              <a:gd name="T58" fmla="*/ 2147483647 w 736"/>
              <a:gd name="T59" fmla="*/ 2147483647 h 417"/>
              <a:gd name="T60" fmla="*/ 2147483647 w 736"/>
              <a:gd name="T61" fmla="*/ 2147483647 h 417"/>
              <a:gd name="T62" fmla="*/ 2147483647 w 736"/>
              <a:gd name="T63" fmla="*/ 2147483647 h 417"/>
              <a:gd name="T64" fmla="*/ 2147483647 w 736"/>
              <a:gd name="T65" fmla="*/ 2147483647 h 417"/>
              <a:gd name="T66" fmla="*/ 2147483647 w 736"/>
              <a:gd name="T67" fmla="*/ 2147483647 h 417"/>
              <a:gd name="T68" fmla="*/ 2147483647 w 736"/>
              <a:gd name="T69" fmla="*/ 2147483647 h 417"/>
              <a:gd name="T70" fmla="*/ 2147483647 w 736"/>
              <a:gd name="T71" fmla="*/ 2147483647 h 417"/>
              <a:gd name="T72" fmla="*/ 2147483647 w 736"/>
              <a:gd name="T73" fmla="*/ 2147483647 h 417"/>
              <a:gd name="T74" fmla="*/ 2147483647 w 736"/>
              <a:gd name="T75" fmla="*/ 2147483647 h 417"/>
              <a:gd name="T76" fmla="*/ 2147483647 w 736"/>
              <a:gd name="T77" fmla="*/ 2147483647 h 417"/>
              <a:gd name="T78" fmla="*/ 0 w 736"/>
              <a:gd name="T79" fmla="*/ 2147483647 h 4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6"/>
              <a:gd name="T121" fmla="*/ 0 h 417"/>
              <a:gd name="T122" fmla="*/ 736 w 736"/>
              <a:gd name="T123" fmla="*/ 417 h 4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6" h="417">
                <a:moveTo>
                  <a:pt x="0" y="416"/>
                </a:moveTo>
                <a:lnTo>
                  <a:pt x="68" y="371"/>
                </a:lnTo>
                <a:lnTo>
                  <a:pt x="69" y="361"/>
                </a:lnTo>
                <a:lnTo>
                  <a:pt x="93" y="332"/>
                </a:lnTo>
                <a:lnTo>
                  <a:pt x="116" y="315"/>
                </a:lnTo>
                <a:lnTo>
                  <a:pt x="142" y="284"/>
                </a:lnTo>
                <a:lnTo>
                  <a:pt x="169" y="315"/>
                </a:lnTo>
                <a:lnTo>
                  <a:pt x="203" y="298"/>
                </a:lnTo>
                <a:lnTo>
                  <a:pt x="217" y="308"/>
                </a:lnTo>
                <a:lnTo>
                  <a:pt x="237" y="298"/>
                </a:lnTo>
                <a:lnTo>
                  <a:pt x="250" y="282"/>
                </a:lnTo>
                <a:lnTo>
                  <a:pt x="287" y="275"/>
                </a:lnTo>
                <a:lnTo>
                  <a:pt x="307" y="249"/>
                </a:lnTo>
                <a:lnTo>
                  <a:pt x="296" y="242"/>
                </a:lnTo>
                <a:lnTo>
                  <a:pt x="330" y="163"/>
                </a:lnTo>
                <a:lnTo>
                  <a:pt x="338" y="123"/>
                </a:lnTo>
                <a:lnTo>
                  <a:pt x="371" y="139"/>
                </a:lnTo>
                <a:lnTo>
                  <a:pt x="389" y="93"/>
                </a:lnTo>
                <a:lnTo>
                  <a:pt x="406" y="90"/>
                </a:lnTo>
                <a:lnTo>
                  <a:pt x="431" y="47"/>
                </a:lnTo>
                <a:lnTo>
                  <a:pt x="438" y="0"/>
                </a:lnTo>
                <a:lnTo>
                  <a:pt x="490" y="29"/>
                </a:lnTo>
                <a:lnTo>
                  <a:pt x="499" y="5"/>
                </a:lnTo>
                <a:lnTo>
                  <a:pt x="523" y="10"/>
                </a:lnTo>
                <a:lnTo>
                  <a:pt x="537" y="30"/>
                </a:lnTo>
                <a:lnTo>
                  <a:pt x="560" y="40"/>
                </a:lnTo>
                <a:lnTo>
                  <a:pt x="570" y="55"/>
                </a:lnTo>
                <a:lnTo>
                  <a:pt x="569" y="68"/>
                </a:lnTo>
                <a:lnTo>
                  <a:pt x="554" y="95"/>
                </a:lnTo>
                <a:lnTo>
                  <a:pt x="560" y="113"/>
                </a:lnTo>
                <a:lnTo>
                  <a:pt x="579" y="106"/>
                </a:lnTo>
                <a:lnTo>
                  <a:pt x="586" y="118"/>
                </a:lnTo>
                <a:lnTo>
                  <a:pt x="593" y="125"/>
                </a:lnTo>
                <a:lnTo>
                  <a:pt x="625" y="127"/>
                </a:lnTo>
                <a:lnTo>
                  <a:pt x="635" y="139"/>
                </a:lnTo>
                <a:lnTo>
                  <a:pt x="666" y="146"/>
                </a:lnTo>
                <a:lnTo>
                  <a:pt x="658" y="156"/>
                </a:lnTo>
                <a:lnTo>
                  <a:pt x="661" y="174"/>
                </a:lnTo>
                <a:lnTo>
                  <a:pt x="663" y="182"/>
                </a:lnTo>
                <a:lnTo>
                  <a:pt x="652" y="179"/>
                </a:lnTo>
                <a:lnTo>
                  <a:pt x="631" y="168"/>
                </a:lnTo>
                <a:lnTo>
                  <a:pt x="599" y="145"/>
                </a:lnTo>
                <a:lnTo>
                  <a:pt x="644" y="188"/>
                </a:lnTo>
                <a:lnTo>
                  <a:pt x="668" y="189"/>
                </a:lnTo>
                <a:lnTo>
                  <a:pt x="655" y="196"/>
                </a:lnTo>
                <a:lnTo>
                  <a:pt x="678" y="207"/>
                </a:lnTo>
                <a:lnTo>
                  <a:pt x="678" y="217"/>
                </a:lnTo>
                <a:lnTo>
                  <a:pt x="669" y="209"/>
                </a:lnTo>
                <a:lnTo>
                  <a:pt x="660" y="210"/>
                </a:lnTo>
                <a:lnTo>
                  <a:pt x="662" y="218"/>
                </a:lnTo>
                <a:lnTo>
                  <a:pt x="669" y="224"/>
                </a:lnTo>
                <a:lnTo>
                  <a:pt x="660" y="229"/>
                </a:lnTo>
                <a:lnTo>
                  <a:pt x="635" y="211"/>
                </a:lnTo>
                <a:lnTo>
                  <a:pt x="624" y="202"/>
                </a:lnTo>
                <a:lnTo>
                  <a:pt x="630" y="214"/>
                </a:lnTo>
                <a:lnTo>
                  <a:pt x="655" y="232"/>
                </a:lnTo>
                <a:lnTo>
                  <a:pt x="666" y="233"/>
                </a:lnTo>
                <a:lnTo>
                  <a:pt x="677" y="237"/>
                </a:lnTo>
                <a:lnTo>
                  <a:pt x="676" y="244"/>
                </a:lnTo>
                <a:lnTo>
                  <a:pt x="683" y="244"/>
                </a:lnTo>
                <a:lnTo>
                  <a:pt x="684" y="250"/>
                </a:lnTo>
                <a:lnTo>
                  <a:pt x="674" y="258"/>
                </a:lnTo>
                <a:lnTo>
                  <a:pt x="655" y="250"/>
                </a:lnTo>
                <a:lnTo>
                  <a:pt x="649" y="240"/>
                </a:lnTo>
                <a:lnTo>
                  <a:pt x="625" y="237"/>
                </a:lnTo>
                <a:lnTo>
                  <a:pt x="621" y="230"/>
                </a:lnTo>
                <a:lnTo>
                  <a:pt x="612" y="240"/>
                </a:lnTo>
                <a:lnTo>
                  <a:pt x="645" y="248"/>
                </a:lnTo>
                <a:lnTo>
                  <a:pt x="647" y="256"/>
                </a:lnTo>
                <a:lnTo>
                  <a:pt x="674" y="269"/>
                </a:lnTo>
                <a:lnTo>
                  <a:pt x="683" y="269"/>
                </a:lnTo>
                <a:lnTo>
                  <a:pt x="685" y="259"/>
                </a:lnTo>
                <a:lnTo>
                  <a:pt x="696" y="262"/>
                </a:lnTo>
                <a:lnTo>
                  <a:pt x="714" y="260"/>
                </a:lnTo>
                <a:lnTo>
                  <a:pt x="735" y="298"/>
                </a:lnTo>
                <a:lnTo>
                  <a:pt x="721" y="292"/>
                </a:lnTo>
                <a:lnTo>
                  <a:pt x="718" y="304"/>
                </a:lnTo>
                <a:lnTo>
                  <a:pt x="428" y="360"/>
                </a:lnTo>
                <a:lnTo>
                  <a:pt x="189" y="391"/>
                </a:lnTo>
                <a:lnTo>
                  <a:pt x="0" y="41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1" name="Freeform 45"/>
          <p:cNvSpPr>
            <a:spLocks/>
          </p:cNvSpPr>
          <p:nvPr/>
        </p:nvSpPr>
        <p:spPr bwMode="auto">
          <a:xfrm>
            <a:off x="7367588" y="3865563"/>
            <a:ext cx="61912" cy="190500"/>
          </a:xfrm>
          <a:custGeom>
            <a:avLst/>
            <a:gdLst>
              <a:gd name="T0" fmla="*/ 0 w 42"/>
              <a:gd name="T1" fmla="*/ 2147483647 h 120"/>
              <a:gd name="T2" fmla="*/ 0 w 42"/>
              <a:gd name="T3" fmla="*/ 2147483647 h 120"/>
              <a:gd name="T4" fmla="*/ 2147483647 w 42"/>
              <a:gd name="T5" fmla="*/ 2147483647 h 120"/>
              <a:gd name="T6" fmla="*/ 2147483647 w 42"/>
              <a:gd name="T7" fmla="*/ 2147483647 h 120"/>
              <a:gd name="T8" fmla="*/ 2147483647 w 42"/>
              <a:gd name="T9" fmla="*/ 2147483647 h 120"/>
              <a:gd name="T10" fmla="*/ 2147483647 w 42"/>
              <a:gd name="T11" fmla="*/ 0 h 120"/>
              <a:gd name="T12" fmla="*/ 2147483647 w 42"/>
              <a:gd name="T13" fmla="*/ 2147483647 h 120"/>
              <a:gd name="T14" fmla="*/ 0 w 42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120"/>
              <a:gd name="T26" fmla="*/ 42 w 42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120">
                <a:moveTo>
                  <a:pt x="0" y="67"/>
                </a:moveTo>
                <a:lnTo>
                  <a:pt x="0" y="104"/>
                </a:lnTo>
                <a:lnTo>
                  <a:pt x="9" y="119"/>
                </a:lnTo>
                <a:lnTo>
                  <a:pt x="15" y="76"/>
                </a:lnTo>
                <a:lnTo>
                  <a:pt x="30" y="57"/>
                </a:lnTo>
                <a:lnTo>
                  <a:pt x="41" y="0"/>
                </a:lnTo>
                <a:lnTo>
                  <a:pt x="17" y="13"/>
                </a:lnTo>
                <a:lnTo>
                  <a:pt x="0" y="67"/>
                </a:lnTo>
              </a:path>
            </a:pathLst>
          </a:custGeom>
          <a:solidFill>
            <a:srgbClr val="FF99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2" name="Freeform 46"/>
          <p:cNvSpPr>
            <a:spLocks/>
          </p:cNvSpPr>
          <p:nvPr/>
        </p:nvSpPr>
        <p:spPr bwMode="auto">
          <a:xfrm>
            <a:off x="6477000" y="3509963"/>
            <a:ext cx="604838" cy="674687"/>
          </a:xfrm>
          <a:custGeom>
            <a:avLst/>
            <a:gdLst>
              <a:gd name="T0" fmla="*/ 0 w 429"/>
              <a:gd name="T1" fmla="*/ 2147483647 h 425"/>
              <a:gd name="T2" fmla="*/ 2147483647 w 429"/>
              <a:gd name="T3" fmla="*/ 2147483647 h 425"/>
              <a:gd name="T4" fmla="*/ 2147483647 w 429"/>
              <a:gd name="T5" fmla="*/ 2147483647 h 425"/>
              <a:gd name="T6" fmla="*/ 2147483647 w 429"/>
              <a:gd name="T7" fmla="*/ 2147483647 h 425"/>
              <a:gd name="T8" fmla="*/ 2147483647 w 429"/>
              <a:gd name="T9" fmla="*/ 2147483647 h 425"/>
              <a:gd name="T10" fmla="*/ 2147483647 w 429"/>
              <a:gd name="T11" fmla="*/ 2147483647 h 425"/>
              <a:gd name="T12" fmla="*/ 2147483647 w 429"/>
              <a:gd name="T13" fmla="*/ 2147483647 h 425"/>
              <a:gd name="T14" fmla="*/ 2147483647 w 429"/>
              <a:gd name="T15" fmla="*/ 2147483647 h 425"/>
              <a:gd name="T16" fmla="*/ 2147483647 w 429"/>
              <a:gd name="T17" fmla="*/ 2147483647 h 425"/>
              <a:gd name="T18" fmla="*/ 2147483647 w 429"/>
              <a:gd name="T19" fmla="*/ 2147483647 h 425"/>
              <a:gd name="T20" fmla="*/ 2147483647 w 429"/>
              <a:gd name="T21" fmla="*/ 2147483647 h 425"/>
              <a:gd name="T22" fmla="*/ 2147483647 w 429"/>
              <a:gd name="T23" fmla="*/ 2147483647 h 425"/>
              <a:gd name="T24" fmla="*/ 2147483647 w 429"/>
              <a:gd name="T25" fmla="*/ 2147483647 h 425"/>
              <a:gd name="T26" fmla="*/ 2147483647 w 429"/>
              <a:gd name="T27" fmla="*/ 2147483647 h 425"/>
              <a:gd name="T28" fmla="*/ 2147483647 w 429"/>
              <a:gd name="T29" fmla="*/ 2147483647 h 425"/>
              <a:gd name="T30" fmla="*/ 2147483647 w 429"/>
              <a:gd name="T31" fmla="*/ 2147483647 h 425"/>
              <a:gd name="T32" fmla="*/ 2147483647 w 429"/>
              <a:gd name="T33" fmla="*/ 2147483647 h 425"/>
              <a:gd name="T34" fmla="*/ 2147483647 w 429"/>
              <a:gd name="T35" fmla="*/ 2147483647 h 425"/>
              <a:gd name="T36" fmla="*/ 2147483647 w 429"/>
              <a:gd name="T37" fmla="*/ 2147483647 h 425"/>
              <a:gd name="T38" fmla="*/ 2147483647 w 429"/>
              <a:gd name="T39" fmla="*/ 2147483647 h 425"/>
              <a:gd name="T40" fmla="*/ 2147483647 w 429"/>
              <a:gd name="T41" fmla="*/ 2147483647 h 425"/>
              <a:gd name="T42" fmla="*/ 2147483647 w 429"/>
              <a:gd name="T43" fmla="*/ 2147483647 h 425"/>
              <a:gd name="T44" fmla="*/ 2147483647 w 429"/>
              <a:gd name="T45" fmla="*/ 2147483647 h 425"/>
              <a:gd name="T46" fmla="*/ 2147483647 w 429"/>
              <a:gd name="T47" fmla="*/ 2147483647 h 425"/>
              <a:gd name="T48" fmla="*/ 2147483647 w 429"/>
              <a:gd name="T49" fmla="*/ 2147483647 h 425"/>
              <a:gd name="T50" fmla="*/ 2147483647 w 429"/>
              <a:gd name="T51" fmla="*/ 2147483647 h 425"/>
              <a:gd name="T52" fmla="*/ 2147483647 w 429"/>
              <a:gd name="T53" fmla="*/ 2147483647 h 425"/>
              <a:gd name="T54" fmla="*/ 2147483647 w 429"/>
              <a:gd name="T55" fmla="*/ 2147483647 h 425"/>
              <a:gd name="T56" fmla="*/ 2147483647 w 429"/>
              <a:gd name="T57" fmla="*/ 2147483647 h 425"/>
              <a:gd name="T58" fmla="*/ 2147483647 w 429"/>
              <a:gd name="T59" fmla="*/ 0 h 425"/>
              <a:gd name="T60" fmla="*/ 2147483647 w 429"/>
              <a:gd name="T61" fmla="*/ 2147483647 h 425"/>
              <a:gd name="T62" fmla="*/ 2147483647 w 429"/>
              <a:gd name="T63" fmla="*/ 2147483647 h 425"/>
              <a:gd name="T64" fmla="*/ 2147483647 w 429"/>
              <a:gd name="T65" fmla="*/ 2147483647 h 425"/>
              <a:gd name="T66" fmla="*/ 2147483647 w 429"/>
              <a:gd name="T67" fmla="*/ 2147483647 h 425"/>
              <a:gd name="T68" fmla="*/ 2147483647 w 429"/>
              <a:gd name="T69" fmla="*/ 2147483647 h 425"/>
              <a:gd name="T70" fmla="*/ 2147483647 w 429"/>
              <a:gd name="T71" fmla="*/ 2147483647 h 425"/>
              <a:gd name="T72" fmla="*/ 2147483647 w 429"/>
              <a:gd name="T73" fmla="*/ 2147483647 h 425"/>
              <a:gd name="T74" fmla="*/ 2147483647 w 429"/>
              <a:gd name="T75" fmla="*/ 2147483647 h 425"/>
              <a:gd name="T76" fmla="*/ 0 w 429"/>
              <a:gd name="T77" fmla="*/ 2147483647 h 4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9"/>
              <a:gd name="T118" fmla="*/ 0 h 425"/>
              <a:gd name="T119" fmla="*/ 429 w 429"/>
              <a:gd name="T120" fmla="*/ 425 h 4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9" h="425">
                <a:moveTo>
                  <a:pt x="0" y="293"/>
                </a:moveTo>
                <a:lnTo>
                  <a:pt x="17" y="351"/>
                </a:lnTo>
                <a:lnTo>
                  <a:pt x="36" y="372"/>
                </a:lnTo>
                <a:lnTo>
                  <a:pt x="71" y="393"/>
                </a:lnTo>
                <a:lnTo>
                  <a:pt x="98" y="424"/>
                </a:lnTo>
                <a:lnTo>
                  <a:pt x="132" y="407"/>
                </a:lnTo>
                <a:lnTo>
                  <a:pt x="146" y="417"/>
                </a:lnTo>
                <a:lnTo>
                  <a:pt x="166" y="407"/>
                </a:lnTo>
                <a:lnTo>
                  <a:pt x="179" y="391"/>
                </a:lnTo>
                <a:lnTo>
                  <a:pt x="216" y="384"/>
                </a:lnTo>
                <a:lnTo>
                  <a:pt x="236" y="358"/>
                </a:lnTo>
                <a:lnTo>
                  <a:pt x="225" y="351"/>
                </a:lnTo>
                <a:lnTo>
                  <a:pt x="259" y="272"/>
                </a:lnTo>
                <a:lnTo>
                  <a:pt x="267" y="232"/>
                </a:lnTo>
                <a:lnTo>
                  <a:pt x="300" y="248"/>
                </a:lnTo>
                <a:lnTo>
                  <a:pt x="318" y="202"/>
                </a:lnTo>
                <a:lnTo>
                  <a:pt x="335" y="199"/>
                </a:lnTo>
                <a:lnTo>
                  <a:pt x="360" y="156"/>
                </a:lnTo>
                <a:lnTo>
                  <a:pt x="367" y="109"/>
                </a:lnTo>
                <a:lnTo>
                  <a:pt x="419" y="138"/>
                </a:lnTo>
                <a:lnTo>
                  <a:pt x="428" y="114"/>
                </a:lnTo>
                <a:lnTo>
                  <a:pt x="414" y="95"/>
                </a:lnTo>
                <a:lnTo>
                  <a:pt x="391" y="84"/>
                </a:lnTo>
                <a:lnTo>
                  <a:pt x="362" y="88"/>
                </a:lnTo>
                <a:lnTo>
                  <a:pt x="353" y="104"/>
                </a:lnTo>
                <a:lnTo>
                  <a:pt x="301" y="118"/>
                </a:lnTo>
                <a:lnTo>
                  <a:pt x="269" y="157"/>
                </a:lnTo>
                <a:lnTo>
                  <a:pt x="258" y="95"/>
                </a:lnTo>
                <a:lnTo>
                  <a:pt x="166" y="111"/>
                </a:lnTo>
                <a:lnTo>
                  <a:pt x="148" y="0"/>
                </a:lnTo>
                <a:lnTo>
                  <a:pt x="134" y="9"/>
                </a:lnTo>
                <a:lnTo>
                  <a:pt x="143" y="30"/>
                </a:lnTo>
                <a:lnTo>
                  <a:pt x="131" y="129"/>
                </a:lnTo>
                <a:lnTo>
                  <a:pt x="114" y="150"/>
                </a:lnTo>
                <a:lnTo>
                  <a:pt x="64" y="187"/>
                </a:lnTo>
                <a:lnTo>
                  <a:pt x="55" y="229"/>
                </a:lnTo>
                <a:lnTo>
                  <a:pt x="36" y="218"/>
                </a:lnTo>
                <a:lnTo>
                  <a:pt x="30" y="268"/>
                </a:lnTo>
                <a:lnTo>
                  <a:pt x="0" y="29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3" name="Freeform 47"/>
          <p:cNvSpPr>
            <a:spLocks/>
          </p:cNvSpPr>
          <p:nvPr/>
        </p:nvSpPr>
        <p:spPr bwMode="auto">
          <a:xfrm>
            <a:off x="5089525" y="2463800"/>
            <a:ext cx="709613" cy="844550"/>
          </a:xfrm>
          <a:custGeom>
            <a:avLst/>
            <a:gdLst>
              <a:gd name="T0" fmla="*/ 0 w 503"/>
              <a:gd name="T1" fmla="*/ 2147483647 h 532"/>
              <a:gd name="T2" fmla="*/ 2147483647 w 503"/>
              <a:gd name="T3" fmla="*/ 2147483647 h 532"/>
              <a:gd name="T4" fmla="*/ 2147483647 w 503"/>
              <a:gd name="T5" fmla="*/ 2147483647 h 532"/>
              <a:gd name="T6" fmla="*/ 2147483647 w 503"/>
              <a:gd name="T7" fmla="*/ 2147483647 h 532"/>
              <a:gd name="T8" fmla="*/ 2147483647 w 503"/>
              <a:gd name="T9" fmla="*/ 2147483647 h 532"/>
              <a:gd name="T10" fmla="*/ 2147483647 w 503"/>
              <a:gd name="T11" fmla="*/ 2147483647 h 532"/>
              <a:gd name="T12" fmla="*/ 2147483647 w 503"/>
              <a:gd name="T13" fmla="*/ 2147483647 h 532"/>
              <a:gd name="T14" fmla="*/ 2147483647 w 503"/>
              <a:gd name="T15" fmla="*/ 2147483647 h 532"/>
              <a:gd name="T16" fmla="*/ 2147483647 w 503"/>
              <a:gd name="T17" fmla="*/ 2147483647 h 532"/>
              <a:gd name="T18" fmla="*/ 2147483647 w 503"/>
              <a:gd name="T19" fmla="*/ 2147483647 h 532"/>
              <a:gd name="T20" fmla="*/ 2147483647 w 503"/>
              <a:gd name="T21" fmla="*/ 2147483647 h 532"/>
              <a:gd name="T22" fmla="*/ 2147483647 w 503"/>
              <a:gd name="T23" fmla="*/ 2147483647 h 532"/>
              <a:gd name="T24" fmla="*/ 2147483647 w 503"/>
              <a:gd name="T25" fmla="*/ 2147483647 h 532"/>
              <a:gd name="T26" fmla="*/ 2147483647 w 503"/>
              <a:gd name="T27" fmla="*/ 2147483647 h 532"/>
              <a:gd name="T28" fmla="*/ 2147483647 w 503"/>
              <a:gd name="T29" fmla="*/ 2147483647 h 532"/>
              <a:gd name="T30" fmla="*/ 2147483647 w 503"/>
              <a:gd name="T31" fmla="*/ 2147483647 h 532"/>
              <a:gd name="T32" fmla="*/ 2147483647 w 503"/>
              <a:gd name="T33" fmla="*/ 2147483647 h 532"/>
              <a:gd name="T34" fmla="*/ 2147483647 w 503"/>
              <a:gd name="T35" fmla="*/ 2147483647 h 532"/>
              <a:gd name="T36" fmla="*/ 2147483647 w 503"/>
              <a:gd name="T37" fmla="*/ 2147483647 h 532"/>
              <a:gd name="T38" fmla="*/ 2147483647 w 503"/>
              <a:gd name="T39" fmla="*/ 2147483647 h 532"/>
              <a:gd name="T40" fmla="*/ 2147483647 w 503"/>
              <a:gd name="T41" fmla="*/ 2147483647 h 532"/>
              <a:gd name="T42" fmla="*/ 2147483647 w 503"/>
              <a:gd name="T43" fmla="*/ 2147483647 h 532"/>
              <a:gd name="T44" fmla="*/ 2147483647 w 503"/>
              <a:gd name="T45" fmla="*/ 2147483647 h 532"/>
              <a:gd name="T46" fmla="*/ 2147483647 w 503"/>
              <a:gd name="T47" fmla="*/ 2147483647 h 532"/>
              <a:gd name="T48" fmla="*/ 2147483647 w 503"/>
              <a:gd name="T49" fmla="*/ 2147483647 h 532"/>
              <a:gd name="T50" fmla="*/ 2147483647 w 503"/>
              <a:gd name="T51" fmla="*/ 2147483647 h 532"/>
              <a:gd name="T52" fmla="*/ 2147483647 w 503"/>
              <a:gd name="T53" fmla="*/ 2147483647 h 532"/>
              <a:gd name="T54" fmla="*/ 2147483647 w 503"/>
              <a:gd name="T55" fmla="*/ 2147483647 h 532"/>
              <a:gd name="T56" fmla="*/ 2147483647 w 503"/>
              <a:gd name="T57" fmla="*/ 2147483647 h 532"/>
              <a:gd name="T58" fmla="*/ 2147483647 w 503"/>
              <a:gd name="T59" fmla="*/ 2147483647 h 532"/>
              <a:gd name="T60" fmla="*/ 2147483647 w 503"/>
              <a:gd name="T61" fmla="*/ 2147483647 h 532"/>
              <a:gd name="T62" fmla="*/ 2147483647 w 503"/>
              <a:gd name="T63" fmla="*/ 2147483647 h 532"/>
              <a:gd name="T64" fmla="*/ 2147483647 w 503"/>
              <a:gd name="T65" fmla="*/ 2147483647 h 532"/>
              <a:gd name="T66" fmla="*/ 2147483647 w 503"/>
              <a:gd name="T67" fmla="*/ 2147483647 h 532"/>
              <a:gd name="T68" fmla="*/ 2147483647 w 503"/>
              <a:gd name="T69" fmla="*/ 2147483647 h 532"/>
              <a:gd name="T70" fmla="*/ 2147483647 w 503"/>
              <a:gd name="T71" fmla="*/ 2147483647 h 532"/>
              <a:gd name="T72" fmla="*/ 2147483647 w 503"/>
              <a:gd name="T73" fmla="*/ 2147483647 h 532"/>
              <a:gd name="T74" fmla="*/ 2147483647 w 503"/>
              <a:gd name="T75" fmla="*/ 2147483647 h 532"/>
              <a:gd name="T76" fmla="*/ 2147483647 w 503"/>
              <a:gd name="T77" fmla="*/ 2147483647 h 532"/>
              <a:gd name="T78" fmla="*/ 2147483647 w 503"/>
              <a:gd name="T79" fmla="*/ 2147483647 h 532"/>
              <a:gd name="T80" fmla="*/ 2147483647 w 503"/>
              <a:gd name="T81" fmla="*/ 0 h 532"/>
              <a:gd name="T82" fmla="*/ 2147483647 w 503"/>
              <a:gd name="T83" fmla="*/ 2147483647 h 532"/>
              <a:gd name="T84" fmla="*/ 2147483647 w 503"/>
              <a:gd name="T85" fmla="*/ 2147483647 h 532"/>
              <a:gd name="T86" fmla="*/ 2147483647 w 503"/>
              <a:gd name="T87" fmla="*/ 2147483647 h 532"/>
              <a:gd name="T88" fmla="*/ 2147483647 w 503"/>
              <a:gd name="T89" fmla="*/ 2147483647 h 532"/>
              <a:gd name="T90" fmla="*/ 2147483647 w 503"/>
              <a:gd name="T91" fmla="*/ 2147483647 h 532"/>
              <a:gd name="T92" fmla="*/ 2147483647 w 503"/>
              <a:gd name="T93" fmla="*/ 2147483647 h 532"/>
              <a:gd name="T94" fmla="*/ 2147483647 w 503"/>
              <a:gd name="T95" fmla="*/ 2147483647 h 532"/>
              <a:gd name="T96" fmla="*/ 2147483647 w 503"/>
              <a:gd name="T97" fmla="*/ 2147483647 h 532"/>
              <a:gd name="T98" fmla="*/ 0 w 503"/>
              <a:gd name="T99" fmla="*/ 2147483647 h 5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3"/>
              <a:gd name="T151" fmla="*/ 0 h 532"/>
              <a:gd name="T152" fmla="*/ 503 w 503"/>
              <a:gd name="T153" fmla="*/ 532 h 5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3" h="532">
                <a:moveTo>
                  <a:pt x="0" y="162"/>
                </a:moveTo>
                <a:lnTo>
                  <a:pt x="12" y="203"/>
                </a:lnTo>
                <a:lnTo>
                  <a:pt x="11" y="267"/>
                </a:lnTo>
                <a:lnTo>
                  <a:pt x="72" y="305"/>
                </a:lnTo>
                <a:lnTo>
                  <a:pt x="95" y="333"/>
                </a:lnTo>
                <a:lnTo>
                  <a:pt x="131" y="356"/>
                </a:lnTo>
                <a:lnTo>
                  <a:pt x="144" y="371"/>
                </a:lnTo>
                <a:lnTo>
                  <a:pt x="152" y="413"/>
                </a:lnTo>
                <a:lnTo>
                  <a:pt x="161" y="474"/>
                </a:lnTo>
                <a:lnTo>
                  <a:pt x="208" y="531"/>
                </a:lnTo>
                <a:lnTo>
                  <a:pt x="458" y="514"/>
                </a:lnTo>
                <a:lnTo>
                  <a:pt x="444" y="432"/>
                </a:lnTo>
                <a:lnTo>
                  <a:pt x="452" y="347"/>
                </a:lnTo>
                <a:lnTo>
                  <a:pt x="467" y="309"/>
                </a:lnTo>
                <a:lnTo>
                  <a:pt x="466" y="275"/>
                </a:lnTo>
                <a:lnTo>
                  <a:pt x="497" y="198"/>
                </a:lnTo>
                <a:lnTo>
                  <a:pt x="502" y="179"/>
                </a:lnTo>
                <a:lnTo>
                  <a:pt x="493" y="175"/>
                </a:lnTo>
                <a:lnTo>
                  <a:pt x="480" y="190"/>
                </a:lnTo>
                <a:lnTo>
                  <a:pt x="470" y="230"/>
                </a:lnTo>
                <a:lnTo>
                  <a:pt x="450" y="235"/>
                </a:lnTo>
                <a:lnTo>
                  <a:pt x="440" y="258"/>
                </a:lnTo>
                <a:lnTo>
                  <a:pt x="419" y="273"/>
                </a:lnTo>
                <a:lnTo>
                  <a:pt x="421" y="248"/>
                </a:lnTo>
                <a:lnTo>
                  <a:pt x="434" y="222"/>
                </a:lnTo>
                <a:lnTo>
                  <a:pt x="449" y="212"/>
                </a:lnTo>
                <a:lnTo>
                  <a:pt x="450" y="203"/>
                </a:lnTo>
                <a:lnTo>
                  <a:pt x="424" y="129"/>
                </a:lnTo>
                <a:lnTo>
                  <a:pt x="404" y="123"/>
                </a:lnTo>
                <a:lnTo>
                  <a:pt x="397" y="106"/>
                </a:lnTo>
                <a:lnTo>
                  <a:pt x="350" y="101"/>
                </a:lnTo>
                <a:lnTo>
                  <a:pt x="245" y="73"/>
                </a:lnTo>
                <a:lnTo>
                  <a:pt x="202" y="43"/>
                </a:lnTo>
                <a:lnTo>
                  <a:pt x="178" y="33"/>
                </a:lnTo>
                <a:lnTo>
                  <a:pt x="164" y="43"/>
                </a:lnTo>
                <a:lnTo>
                  <a:pt x="159" y="40"/>
                </a:lnTo>
                <a:lnTo>
                  <a:pt x="167" y="33"/>
                </a:lnTo>
                <a:lnTo>
                  <a:pt x="167" y="19"/>
                </a:lnTo>
                <a:lnTo>
                  <a:pt x="172" y="14"/>
                </a:lnTo>
                <a:lnTo>
                  <a:pt x="172" y="4"/>
                </a:lnTo>
                <a:lnTo>
                  <a:pt x="165" y="0"/>
                </a:lnTo>
                <a:lnTo>
                  <a:pt x="107" y="26"/>
                </a:lnTo>
                <a:lnTo>
                  <a:pt x="85" y="35"/>
                </a:lnTo>
                <a:lnTo>
                  <a:pt x="76" y="36"/>
                </a:lnTo>
                <a:lnTo>
                  <a:pt x="61" y="28"/>
                </a:lnTo>
                <a:lnTo>
                  <a:pt x="59" y="35"/>
                </a:lnTo>
                <a:lnTo>
                  <a:pt x="57" y="28"/>
                </a:lnTo>
                <a:lnTo>
                  <a:pt x="46" y="38"/>
                </a:lnTo>
                <a:lnTo>
                  <a:pt x="49" y="99"/>
                </a:lnTo>
                <a:lnTo>
                  <a:pt x="0" y="162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4" name="Freeform 48"/>
          <p:cNvSpPr>
            <a:spLocks/>
          </p:cNvSpPr>
          <p:nvPr/>
        </p:nvSpPr>
        <p:spPr bwMode="auto">
          <a:xfrm>
            <a:off x="2051050" y="4108450"/>
            <a:ext cx="919163" cy="1196975"/>
          </a:xfrm>
          <a:custGeom>
            <a:avLst/>
            <a:gdLst>
              <a:gd name="T0" fmla="*/ 0 w 650"/>
              <a:gd name="T1" fmla="*/ 2147483647 h 754"/>
              <a:gd name="T2" fmla="*/ 2147483647 w 650"/>
              <a:gd name="T3" fmla="*/ 2147483647 h 754"/>
              <a:gd name="T4" fmla="*/ 2147483647 w 650"/>
              <a:gd name="T5" fmla="*/ 2147483647 h 754"/>
              <a:gd name="T6" fmla="*/ 2147483647 w 650"/>
              <a:gd name="T7" fmla="*/ 2147483647 h 754"/>
              <a:gd name="T8" fmla="*/ 2147483647 w 650"/>
              <a:gd name="T9" fmla="*/ 2147483647 h 754"/>
              <a:gd name="T10" fmla="*/ 2147483647 w 650"/>
              <a:gd name="T11" fmla="*/ 2147483647 h 754"/>
              <a:gd name="T12" fmla="*/ 2147483647 w 650"/>
              <a:gd name="T13" fmla="*/ 2147483647 h 754"/>
              <a:gd name="T14" fmla="*/ 2147483647 w 650"/>
              <a:gd name="T15" fmla="*/ 2147483647 h 754"/>
              <a:gd name="T16" fmla="*/ 2147483647 w 650"/>
              <a:gd name="T17" fmla="*/ 2147483647 h 754"/>
              <a:gd name="T18" fmla="*/ 2147483647 w 650"/>
              <a:gd name="T19" fmla="*/ 2147483647 h 754"/>
              <a:gd name="T20" fmla="*/ 2147483647 w 650"/>
              <a:gd name="T21" fmla="*/ 2147483647 h 754"/>
              <a:gd name="T22" fmla="*/ 2147483647 w 650"/>
              <a:gd name="T23" fmla="*/ 0 h 754"/>
              <a:gd name="T24" fmla="*/ 2147483647 w 650"/>
              <a:gd name="T25" fmla="*/ 2147483647 h 754"/>
              <a:gd name="T26" fmla="*/ 2147483647 w 650"/>
              <a:gd name="T27" fmla="*/ 2147483647 h 754"/>
              <a:gd name="T28" fmla="*/ 2147483647 w 650"/>
              <a:gd name="T29" fmla="*/ 2147483647 h 754"/>
              <a:gd name="T30" fmla="*/ 2147483647 w 650"/>
              <a:gd name="T31" fmla="*/ 2147483647 h 754"/>
              <a:gd name="T32" fmla="*/ 2147483647 w 650"/>
              <a:gd name="T33" fmla="*/ 2147483647 h 754"/>
              <a:gd name="T34" fmla="*/ 0 w 650"/>
              <a:gd name="T35" fmla="*/ 2147483647 h 7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50"/>
              <a:gd name="T55" fmla="*/ 0 h 754"/>
              <a:gd name="T56" fmla="*/ 650 w 650"/>
              <a:gd name="T57" fmla="*/ 754 h 7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50" h="754">
                <a:moveTo>
                  <a:pt x="0" y="515"/>
                </a:moveTo>
                <a:lnTo>
                  <a:pt x="41" y="479"/>
                </a:lnTo>
                <a:lnTo>
                  <a:pt x="25" y="450"/>
                </a:lnTo>
                <a:lnTo>
                  <a:pt x="33" y="409"/>
                </a:lnTo>
                <a:lnTo>
                  <a:pt x="76" y="338"/>
                </a:lnTo>
                <a:lnTo>
                  <a:pt x="107" y="318"/>
                </a:lnTo>
                <a:lnTo>
                  <a:pt x="88" y="293"/>
                </a:lnTo>
                <a:lnTo>
                  <a:pt x="77" y="223"/>
                </a:lnTo>
                <a:lnTo>
                  <a:pt x="90" y="97"/>
                </a:lnTo>
                <a:lnTo>
                  <a:pt x="112" y="90"/>
                </a:lnTo>
                <a:lnTo>
                  <a:pt x="149" y="111"/>
                </a:lnTo>
                <a:lnTo>
                  <a:pt x="180" y="0"/>
                </a:lnTo>
                <a:lnTo>
                  <a:pt x="649" y="80"/>
                </a:lnTo>
                <a:lnTo>
                  <a:pt x="551" y="753"/>
                </a:lnTo>
                <a:lnTo>
                  <a:pt x="407" y="731"/>
                </a:lnTo>
                <a:lnTo>
                  <a:pt x="317" y="706"/>
                </a:lnTo>
                <a:lnTo>
                  <a:pt x="133" y="597"/>
                </a:lnTo>
                <a:lnTo>
                  <a:pt x="0" y="51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5" name="Freeform 49"/>
          <p:cNvSpPr>
            <a:spLocks/>
          </p:cNvSpPr>
          <p:nvPr/>
        </p:nvSpPr>
        <p:spPr bwMode="auto">
          <a:xfrm>
            <a:off x="2968625" y="3475038"/>
            <a:ext cx="977900" cy="871537"/>
          </a:xfrm>
          <a:custGeom>
            <a:avLst/>
            <a:gdLst>
              <a:gd name="T0" fmla="*/ 0 w 694"/>
              <a:gd name="T1" fmla="*/ 2147483647 h 549"/>
              <a:gd name="T2" fmla="*/ 2147483647 w 694"/>
              <a:gd name="T3" fmla="*/ 0 h 549"/>
              <a:gd name="T4" fmla="*/ 2147483647 w 694"/>
              <a:gd name="T5" fmla="*/ 2147483647 h 549"/>
              <a:gd name="T6" fmla="*/ 2147483647 w 694"/>
              <a:gd name="T7" fmla="*/ 2147483647 h 549"/>
              <a:gd name="T8" fmla="*/ 2147483647 w 694"/>
              <a:gd name="T9" fmla="*/ 2147483647 h 549"/>
              <a:gd name="T10" fmla="*/ 2147483647 w 694"/>
              <a:gd name="T11" fmla="*/ 2147483647 h 549"/>
              <a:gd name="T12" fmla="*/ 2147483647 w 694"/>
              <a:gd name="T13" fmla="*/ 2147483647 h 549"/>
              <a:gd name="T14" fmla="*/ 2147483647 w 694"/>
              <a:gd name="T15" fmla="*/ 2147483647 h 549"/>
              <a:gd name="T16" fmla="*/ 0 w 694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4"/>
              <a:gd name="T28" fmla="*/ 0 h 549"/>
              <a:gd name="T29" fmla="*/ 694 w 694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4" h="549">
                <a:moveTo>
                  <a:pt x="0" y="479"/>
                </a:moveTo>
                <a:lnTo>
                  <a:pt x="68" y="0"/>
                </a:lnTo>
                <a:lnTo>
                  <a:pt x="514" y="51"/>
                </a:lnTo>
                <a:lnTo>
                  <a:pt x="693" y="67"/>
                </a:lnTo>
                <a:lnTo>
                  <a:pt x="686" y="186"/>
                </a:lnTo>
                <a:lnTo>
                  <a:pt x="662" y="548"/>
                </a:lnTo>
                <a:lnTo>
                  <a:pt x="571" y="541"/>
                </a:lnTo>
                <a:lnTo>
                  <a:pt x="286" y="516"/>
                </a:lnTo>
                <a:lnTo>
                  <a:pt x="0" y="479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6" name="Freeform 50"/>
          <p:cNvSpPr>
            <a:spLocks/>
          </p:cNvSpPr>
          <p:nvPr/>
        </p:nvSpPr>
        <p:spPr bwMode="auto">
          <a:xfrm>
            <a:off x="2103438" y="1784350"/>
            <a:ext cx="804862" cy="1458913"/>
          </a:xfrm>
          <a:custGeom>
            <a:avLst/>
            <a:gdLst>
              <a:gd name="T0" fmla="*/ 0 w 571"/>
              <a:gd name="T1" fmla="*/ 2147483647 h 919"/>
              <a:gd name="T2" fmla="*/ 2147483647 w 571"/>
              <a:gd name="T3" fmla="*/ 2147483647 h 919"/>
              <a:gd name="T4" fmla="*/ 2147483647 w 571"/>
              <a:gd name="T5" fmla="*/ 2147483647 h 919"/>
              <a:gd name="T6" fmla="*/ 2147483647 w 571"/>
              <a:gd name="T7" fmla="*/ 2147483647 h 919"/>
              <a:gd name="T8" fmla="*/ 2147483647 w 571"/>
              <a:gd name="T9" fmla="*/ 2147483647 h 919"/>
              <a:gd name="T10" fmla="*/ 2147483647 w 571"/>
              <a:gd name="T11" fmla="*/ 2147483647 h 919"/>
              <a:gd name="T12" fmla="*/ 2147483647 w 571"/>
              <a:gd name="T13" fmla="*/ 2147483647 h 919"/>
              <a:gd name="T14" fmla="*/ 2147483647 w 571"/>
              <a:gd name="T15" fmla="*/ 2147483647 h 919"/>
              <a:gd name="T16" fmla="*/ 2147483647 w 571"/>
              <a:gd name="T17" fmla="*/ 2147483647 h 919"/>
              <a:gd name="T18" fmla="*/ 2147483647 w 571"/>
              <a:gd name="T19" fmla="*/ 2147483647 h 919"/>
              <a:gd name="T20" fmla="*/ 2147483647 w 571"/>
              <a:gd name="T21" fmla="*/ 2147483647 h 919"/>
              <a:gd name="T22" fmla="*/ 2147483647 w 571"/>
              <a:gd name="T23" fmla="*/ 0 h 919"/>
              <a:gd name="T24" fmla="*/ 2147483647 w 571"/>
              <a:gd name="T25" fmla="*/ 2147483647 h 919"/>
              <a:gd name="T26" fmla="*/ 2147483647 w 571"/>
              <a:gd name="T27" fmla="*/ 2147483647 h 919"/>
              <a:gd name="T28" fmla="*/ 2147483647 w 571"/>
              <a:gd name="T29" fmla="*/ 2147483647 h 919"/>
              <a:gd name="T30" fmla="*/ 2147483647 w 571"/>
              <a:gd name="T31" fmla="*/ 2147483647 h 919"/>
              <a:gd name="T32" fmla="*/ 2147483647 w 571"/>
              <a:gd name="T33" fmla="*/ 2147483647 h 919"/>
              <a:gd name="T34" fmla="*/ 2147483647 w 571"/>
              <a:gd name="T35" fmla="*/ 2147483647 h 919"/>
              <a:gd name="T36" fmla="*/ 2147483647 w 571"/>
              <a:gd name="T37" fmla="*/ 2147483647 h 919"/>
              <a:gd name="T38" fmla="*/ 2147483647 w 571"/>
              <a:gd name="T39" fmla="*/ 2147483647 h 919"/>
              <a:gd name="T40" fmla="*/ 2147483647 w 571"/>
              <a:gd name="T41" fmla="*/ 2147483647 h 919"/>
              <a:gd name="T42" fmla="*/ 2147483647 w 571"/>
              <a:gd name="T43" fmla="*/ 2147483647 h 919"/>
              <a:gd name="T44" fmla="*/ 2147483647 w 571"/>
              <a:gd name="T45" fmla="*/ 2147483647 h 919"/>
              <a:gd name="T46" fmla="*/ 2147483647 w 571"/>
              <a:gd name="T47" fmla="*/ 2147483647 h 919"/>
              <a:gd name="T48" fmla="*/ 2147483647 w 571"/>
              <a:gd name="T49" fmla="*/ 2147483647 h 919"/>
              <a:gd name="T50" fmla="*/ 2147483647 w 571"/>
              <a:gd name="T51" fmla="*/ 2147483647 h 919"/>
              <a:gd name="T52" fmla="*/ 2147483647 w 571"/>
              <a:gd name="T53" fmla="*/ 2147483647 h 919"/>
              <a:gd name="T54" fmla="*/ 2147483647 w 571"/>
              <a:gd name="T55" fmla="*/ 2147483647 h 919"/>
              <a:gd name="T56" fmla="*/ 2147483647 w 571"/>
              <a:gd name="T57" fmla="*/ 2147483647 h 919"/>
              <a:gd name="T58" fmla="*/ 2147483647 w 571"/>
              <a:gd name="T59" fmla="*/ 2147483647 h 919"/>
              <a:gd name="T60" fmla="*/ 2147483647 w 571"/>
              <a:gd name="T61" fmla="*/ 2147483647 h 919"/>
              <a:gd name="T62" fmla="*/ 2147483647 w 571"/>
              <a:gd name="T63" fmla="*/ 2147483647 h 919"/>
              <a:gd name="T64" fmla="*/ 2147483647 w 571"/>
              <a:gd name="T65" fmla="*/ 2147483647 h 919"/>
              <a:gd name="T66" fmla="*/ 2147483647 w 571"/>
              <a:gd name="T67" fmla="*/ 2147483647 h 919"/>
              <a:gd name="T68" fmla="*/ 2147483647 w 571"/>
              <a:gd name="T69" fmla="*/ 2147483647 h 919"/>
              <a:gd name="T70" fmla="*/ 2147483647 w 571"/>
              <a:gd name="T71" fmla="*/ 2147483647 h 919"/>
              <a:gd name="T72" fmla="*/ 2147483647 w 571"/>
              <a:gd name="T73" fmla="*/ 2147483647 h 919"/>
              <a:gd name="T74" fmla="*/ 2147483647 w 571"/>
              <a:gd name="T75" fmla="*/ 2147483647 h 919"/>
              <a:gd name="T76" fmla="*/ 2147483647 w 571"/>
              <a:gd name="T77" fmla="*/ 2147483647 h 919"/>
              <a:gd name="T78" fmla="*/ 2147483647 w 571"/>
              <a:gd name="T79" fmla="*/ 2147483647 h 919"/>
              <a:gd name="T80" fmla="*/ 2147483647 w 571"/>
              <a:gd name="T81" fmla="*/ 2147483647 h 919"/>
              <a:gd name="T82" fmla="*/ 0 w 571"/>
              <a:gd name="T83" fmla="*/ 2147483647 h 9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1"/>
              <a:gd name="T127" fmla="*/ 0 h 919"/>
              <a:gd name="T128" fmla="*/ 571 w 571"/>
              <a:gd name="T129" fmla="*/ 919 h 9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1" h="919">
                <a:moveTo>
                  <a:pt x="0" y="815"/>
                </a:moveTo>
                <a:lnTo>
                  <a:pt x="45" y="618"/>
                </a:lnTo>
                <a:lnTo>
                  <a:pt x="68" y="566"/>
                </a:lnTo>
                <a:lnTo>
                  <a:pt x="49" y="541"/>
                </a:lnTo>
                <a:lnTo>
                  <a:pt x="54" y="518"/>
                </a:lnTo>
                <a:lnTo>
                  <a:pt x="89" y="484"/>
                </a:lnTo>
                <a:lnTo>
                  <a:pt x="119" y="438"/>
                </a:lnTo>
                <a:lnTo>
                  <a:pt x="145" y="398"/>
                </a:lnTo>
                <a:lnTo>
                  <a:pt x="125" y="368"/>
                </a:lnTo>
                <a:lnTo>
                  <a:pt x="117" y="348"/>
                </a:lnTo>
                <a:lnTo>
                  <a:pt x="120" y="297"/>
                </a:lnTo>
                <a:lnTo>
                  <a:pt x="190" y="0"/>
                </a:lnTo>
                <a:lnTo>
                  <a:pt x="266" y="17"/>
                </a:lnTo>
                <a:lnTo>
                  <a:pt x="240" y="133"/>
                </a:lnTo>
                <a:lnTo>
                  <a:pt x="257" y="173"/>
                </a:lnTo>
                <a:lnTo>
                  <a:pt x="258" y="200"/>
                </a:lnTo>
                <a:lnTo>
                  <a:pt x="249" y="204"/>
                </a:lnTo>
                <a:lnTo>
                  <a:pt x="278" y="232"/>
                </a:lnTo>
                <a:lnTo>
                  <a:pt x="309" y="305"/>
                </a:lnTo>
                <a:lnTo>
                  <a:pt x="319" y="302"/>
                </a:lnTo>
                <a:lnTo>
                  <a:pt x="320" y="313"/>
                </a:lnTo>
                <a:lnTo>
                  <a:pt x="334" y="317"/>
                </a:lnTo>
                <a:lnTo>
                  <a:pt x="345" y="319"/>
                </a:lnTo>
                <a:lnTo>
                  <a:pt x="319" y="372"/>
                </a:lnTo>
                <a:lnTo>
                  <a:pt x="322" y="408"/>
                </a:lnTo>
                <a:lnTo>
                  <a:pt x="302" y="442"/>
                </a:lnTo>
                <a:lnTo>
                  <a:pt x="316" y="458"/>
                </a:lnTo>
                <a:lnTo>
                  <a:pt x="354" y="436"/>
                </a:lnTo>
                <a:lnTo>
                  <a:pt x="383" y="553"/>
                </a:lnTo>
                <a:lnTo>
                  <a:pt x="400" y="558"/>
                </a:lnTo>
                <a:lnTo>
                  <a:pt x="404" y="594"/>
                </a:lnTo>
                <a:lnTo>
                  <a:pt x="418" y="609"/>
                </a:lnTo>
                <a:lnTo>
                  <a:pt x="430" y="595"/>
                </a:lnTo>
                <a:lnTo>
                  <a:pt x="455" y="607"/>
                </a:lnTo>
                <a:lnTo>
                  <a:pt x="471" y="594"/>
                </a:lnTo>
                <a:lnTo>
                  <a:pt x="524" y="606"/>
                </a:lnTo>
                <a:lnTo>
                  <a:pt x="536" y="608"/>
                </a:lnTo>
                <a:lnTo>
                  <a:pt x="548" y="585"/>
                </a:lnTo>
                <a:lnTo>
                  <a:pt x="570" y="622"/>
                </a:lnTo>
                <a:lnTo>
                  <a:pt x="520" y="918"/>
                </a:lnTo>
                <a:lnTo>
                  <a:pt x="259" y="871"/>
                </a:lnTo>
                <a:lnTo>
                  <a:pt x="0" y="81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7" name="Freeform 51"/>
          <p:cNvSpPr>
            <a:spLocks/>
          </p:cNvSpPr>
          <p:nvPr/>
        </p:nvSpPr>
        <p:spPr bwMode="auto">
          <a:xfrm>
            <a:off x="3887788" y="3770313"/>
            <a:ext cx="1001712" cy="608012"/>
          </a:xfrm>
          <a:custGeom>
            <a:avLst/>
            <a:gdLst>
              <a:gd name="T0" fmla="*/ 0 w 708"/>
              <a:gd name="T1" fmla="*/ 2147483647 h 383"/>
              <a:gd name="T2" fmla="*/ 2147483647 w 708"/>
              <a:gd name="T3" fmla="*/ 0 h 383"/>
              <a:gd name="T4" fmla="*/ 2147483647 w 708"/>
              <a:gd name="T5" fmla="*/ 2147483647 h 383"/>
              <a:gd name="T6" fmla="*/ 2147483647 w 708"/>
              <a:gd name="T7" fmla="*/ 2147483647 h 383"/>
              <a:gd name="T8" fmla="*/ 2147483647 w 708"/>
              <a:gd name="T9" fmla="*/ 2147483647 h 383"/>
              <a:gd name="T10" fmla="*/ 2147483647 w 708"/>
              <a:gd name="T11" fmla="*/ 2147483647 h 383"/>
              <a:gd name="T12" fmla="*/ 2147483647 w 708"/>
              <a:gd name="T13" fmla="*/ 2147483647 h 383"/>
              <a:gd name="T14" fmla="*/ 2147483647 w 708"/>
              <a:gd name="T15" fmla="*/ 2147483647 h 383"/>
              <a:gd name="T16" fmla="*/ 2147483647 w 708"/>
              <a:gd name="T17" fmla="*/ 2147483647 h 383"/>
              <a:gd name="T18" fmla="*/ 2147483647 w 708"/>
              <a:gd name="T19" fmla="*/ 2147483647 h 383"/>
              <a:gd name="T20" fmla="*/ 2147483647 w 708"/>
              <a:gd name="T21" fmla="*/ 2147483647 h 383"/>
              <a:gd name="T22" fmla="*/ 2147483647 w 708"/>
              <a:gd name="T23" fmla="*/ 2147483647 h 383"/>
              <a:gd name="T24" fmla="*/ 2147483647 w 708"/>
              <a:gd name="T25" fmla="*/ 2147483647 h 383"/>
              <a:gd name="T26" fmla="*/ 2147483647 w 708"/>
              <a:gd name="T27" fmla="*/ 2147483647 h 383"/>
              <a:gd name="T28" fmla="*/ 0 w 708"/>
              <a:gd name="T29" fmla="*/ 2147483647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8"/>
              <a:gd name="T46" fmla="*/ 0 h 383"/>
              <a:gd name="T47" fmla="*/ 708 w 708"/>
              <a:gd name="T48" fmla="*/ 383 h 3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8" h="383">
                <a:moveTo>
                  <a:pt x="0" y="362"/>
                </a:moveTo>
                <a:lnTo>
                  <a:pt x="24" y="0"/>
                </a:lnTo>
                <a:lnTo>
                  <a:pt x="288" y="14"/>
                </a:lnTo>
                <a:lnTo>
                  <a:pt x="637" y="19"/>
                </a:lnTo>
                <a:lnTo>
                  <a:pt x="656" y="35"/>
                </a:lnTo>
                <a:lnTo>
                  <a:pt x="669" y="32"/>
                </a:lnTo>
                <a:lnTo>
                  <a:pt x="679" y="41"/>
                </a:lnTo>
                <a:lnTo>
                  <a:pt x="680" y="51"/>
                </a:lnTo>
                <a:lnTo>
                  <a:pt x="670" y="51"/>
                </a:lnTo>
                <a:lnTo>
                  <a:pt x="658" y="76"/>
                </a:lnTo>
                <a:lnTo>
                  <a:pt x="686" y="116"/>
                </a:lnTo>
                <a:lnTo>
                  <a:pt x="707" y="123"/>
                </a:lnTo>
                <a:lnTo>
                  <a:pt x="704" y="380"/>
                </a:lnTo>
                <a:lnTo>
                  <a:pt x="403" y="382"/>
                </a:lnTo>
                <a:lnTo>
                  <a:pt x="0" y="362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8" name="Freeform 52"/>
          <p:cNvSpPr>
            <a:spLocks/>
          </p:cNvSpPr>
          <p:nvPr/>
        </p:nvSpPr>
        <p:spPr bwMode="auto">
          <a:xfrm>
            <a:off x="3692525" y="3167063"/>
            <a:ext cx="1109663" cy="627062"/>
          </a:xfrm>
          <a:custGeom>
            <a:avLst/>
            <a:gdLst>
              <a:gd name="T0" fmla="*/ 0 w 787"/>
              <a:gd name="T1" fmla="*/ 2147483647 h 395"/>
              <a:gd name="T2" fmla="*/ 2147483647 w 787"/>
              <a:gd name="T3" fmla="*/ 0 h 395"/>
              <a:gd name="T4" fmla="*/ 2147483647 w 787"/>
              <a:gd name="T5" fmla="*/ 2147483647 h 395"/>
              <a:gd name="T6" fmla="*/ 2147483647 w 787"/>
              <a:gd name="T7" fmla="*/ 2147483647 h 395"/>
              <a:gd name="T8" fmla="*/ 2147483647 w 787"/>
              <a:gd name="T9" fmla="*/ 2147483647 h 395"/>
              <a:gd name="T10" fmla="*/ 2147483647 w 787"/>
              <a:gd name="T11" fmla="*/ 2147483647 h 395"/>
              <a:gd name="T12" fmla="*/ 2147483647 w 787"/>
              <a:gd name="T13" fmla="*/ 2147483647 h 395"/>
              <a:gd name="T14" fmla="*/ 2147483647 w 787"/>
              <a:gd name="T15" fmla="*/ 2147483647 h 395"/>
              <a:gd name="T16" fmla="*/ 2147483647 w 787"/>
              <a:gd name="T17" fmla="*/ 2147483647 h 395"/>
              <a:gd name="T18" fmla="*/ 2147483647 w 787"/>
              <a:gd name="T19" fmla="*/ 2147483647 h 395"/>
              <a:gd name="T20" fmla="*/ 2147483647 w 787"/>
              <a:gd name="T21" fmla="*/ 2147483647 h 395"/>
              <a:gd name="T22" fmla="*/ 2147483647 w 787"/>
              <a:gd name="T23" fmla="*/ 2147483647 h 395"/>
              <a:gd name="T24" fmla="*/ 2147483647 w 787"/>
              <a:gd name="T25" fmla="*/ 2147483647 h 395"/>
              <a:gd name="T26" fmla="*/ 2147483647 w 787"/>
              <a:gd name="T27" fmla="*/ 2147483647 h 395"/>
              <a:gd name="T28" fmla="*/ 2147483647 w 787"/>
              <a:gd name="T29" fmla="*/ 2147483647 h 395"/>
              <a:gd name="T30" fmla="*/ 2147483647 w 787"/>
              <a:gd name="T31" fmla="*/ 2147483647 h 395"/>
              <a:gd name="T32" fmla="*/ 2147483647 w 787"/>
              <a:gd name="T33" fmla="*/ 2147483647 h 395"/>
              <a:gd name="T34" fmla="*/ 2147483647 w 787"/>
              <a:gd name="T35" fmla="*/ 2147483647 h 395"/>
              <a:gd name="T36" fmla="*/ 2147483647 w 787"/>
              <a:gd name="T37" fmla="*/ 2147483647 h 395"/>
              <a:gd name="T38" fmla="*/ 0 w 787"/>
              <a:gd name="T39" fmla="*/ 2147483647 h 3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7"/>
              <a:gd name="T61" fmla="*/ 0 h 395"/>
              <a:gd name="T62" fmla="*/ 787 w 787"/>
              <a:gd name="T63" fmla="*/ 395 h 3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7" h="395">
                <a:moveTo>
                  <a:pt x="0" y="240"/>
                </a:moveTo>
                <a:lnTo>
                  <a:pt x="22" y="0"/>
                </a:lnTo>
                <a:lnTo>
                  <a:pt x="507" y="30"/>
                </a:lnTo>
                <a:lnTo>
                  <a:pt x="539" y="54"/>
                </a:lnTo>
                <a:lnTo>
                  <a:pt x="597" y="52"/>
                </a:lnTo>
                <a:lnTo>
                  <a:pt x="624" y="58"/>
                </a:lnTo>
                <a:lnTo>
                  <a:pt x="657" y="72"/>
                </a:lnTo>
                <a:lnTo>
                  <a:pt x="672" y="93"/>
                </a:lnTo>
                <a:lnTo>
                  <a:pt x="687" y="97"/>
                </a:lnTo>
                <a:lnTo>
                  <a:pt x="715" y="171"/>
                </a:lnTo>
                <a:lnTo>
                  <a:pt x="715" y="195"/>
                </a:lnTo>
                <a:lnTo>
                  <a:pt x="733" y="229"/>
                </a:lnTo>
                <a:lnTo>
                  <a:pt x="741" y="287"/>
                </a:lnTo>
                <a:lnTo>
                  <a:pt x="737" y="304"/>
                </a:lnTo>
                <a:lnTo>
                  <a:pt x="747" y="322"/>
                </a:lnTo>
                <a:lnTo>
                  <a:pt x="786" y="394"/>
                </a:lnTo>
                <a:lnTo>
                  <a:pt x="436" y="389"/>
                </a:lnTo>
                <a:lnTo>
                  <a:pt x="172" y="375"/>
                </a:lnTo>
                <a:lnTo>
                  <a:pt x="179" y="256"/>
                </a:lnTo>
                <a:lnTo>
                  <a:pt x="0" y="240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49" name="Freeform 53"/>
          <p:cNvSpPr>
            <a:spLocks/>
          </p:cNvSpPr>
          <p:nvPr/>
        </p:nvSpPr>
        <p:spPr bwMode="auto">
          <a:xfrm>
            <a:off x="1604963" y="2967038"/>
            <a:ext cx="857250" cy="1489075"/>
          </a:xfrm>
          <a:custGeom>
            <a:avLst/>
            <a:gdLst>
              <a:gd name="T0" fmla="*/ 0 w 606"/>
              <a:gd name="T1" fmla="*/ 2147483647 h 938"/>
              <a:gd name="T2" fmla="*/ 2147483647 w 606"/>
              <a:gd name="T3" fmla="*/ 2147483647 h 938"/>
              <a:gd name="T4" fmla="*/ 2147483647 w 606"/>
              <a:gd name="T5" fmla="*/ 2147483647 h 938"/>
              <a:gd name="T6" fmla="*/ 2147483647 w 606"/>
              <a:gd name="T7" fmla="*/ 2147483647 h 938"/>
              <a:gd name="T8" fmla="*/ 2147483647 w 606"/>
              <a:gd name="T9" fmla="*/ 2147483647 h 938"/>
              <a:gd name="T10" fmla="*/ 2147483647 w 606"/>
              <a:gd name="T11" fmla="*/ 2147483647 h 938"/>
              <a:gd name="T12" fmla="*/ 2147483647 w 606"/>
              <a:gd name="T13" fmla="*/ 2147483647 h 938"/>
              <a:gd name="T14" fmla="*/ 2147483647 w 606"/>
              <a:gd name="T15" fmla="*/ 2147483647 h 938"/>
              <a:gd name="T16" fmla="*/ 2147483647 w 606"/>
              <a:gd name="T17" fmla="*/ 2147483647 h 938"/>
              <a:gd name="T18" fmla="*/ 2147483647 w 606"/>
              <a:gd name="T19" fmla="*/ 0 h 938"/>
              <a:gd name="T20" fmla="*/ 0 w 606"/>
              <a:gd name="T21" fmla="*/ 2147483647 h 9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6"/>
              <a:gd name="T34" fmla="*/ 0 h 938"/>
              <a:gd name="T35" fmla="*/ 606 w 606"/>
              <a:gd name="T36" fmla="*/ 938 h 9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6" h="938">
                <a:moveTo>
                  <a:pt x="0" y="344"/>
                </a:moveTo>
                <a:lnTo>
                  <a:pt x="27" y="398"/>
                </a:lnTo>
                <a:lnTo>
                  <a:pt x="385" y="937"/>
                </a:lnTo>
                <a:lnTo>
                  <a:pt x="398" y="811"/>
                </a:lnTo>
                <a:lnTo>
                  <a:pt x="420" y="804"/>
                </a:lnTo>
                <a:lnTo>
                  <a:pt x="457" y="825"/>
                </a:lnTo>
                <a:lnTo>
                  <a:pt x="488" y="714"/>
                </a:lnTo>
                <a:lnTo>
                  <a:pt x="605" y="121"/>
                </a:lnTo>
                <a:lnTo>
                  <a:pt x="346" y="65"/>
                </a:lnTo>
                <a:lnTo>
                  <a:pt x="89" y="0"/>
                </a:lnTo>
                <a:lnTo>
                  <a:pt x="0" y="34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0" name="Freeform 54"/>
          <p:cNvSpPr>
            <a:spLocks/>
          </p:cNvSpPr>
          <p:nvPr/>
        </p:nvSpPr>
        <p:spPr bwMode="auto">
          <a:xfrm>
            <a:off x="2827338" y="4235450"/>
            <a:ext cx="944562" cy="1089025"/>
          </a:xfrm>
          <a:custGeom>
            <a:avLst/>
            <a:gdLst>
              <a:gd name="T0" fmla="*/ 0 w 671"/>
              <a:gd name="T1" fmla="*/ 2147483647 h 686"/>
              <a:gd name="T2" fmla="*/ 2147483647 w 671"/>
              <a:gd name="T3" fmla="*/ 2147483647 h 686"/>
              <a:gd name="T4" fmla="*/ 2147483647 w 671"/>
              <a:gd name="T5" fmla="*/ 2147483647 h 686"/>
              <a:gd name="T6" fmla="*/ 2147483647 w 671"/>
              <a:gd name="T7" fmla="*/ 2147483647 h 686"/>
              <a:gd name="T8" fmla="*/ 2147483647 w 671"/>
              <a:gd name="T9" fmla="*/ 2147483647 h 686"/>
              <a:gd name="T10" fmla="*/ 2147483647 w 671"/>
              <a:gd name="T11" fmla="*/ 2147483647 h 686"/>
              <a:gd name="T12" fmla="*/ 2147483647 w 671"/>
              <a:gd name="T13" fmla="*/ 2147483647 h 686"/>
              <a:gd name="T14" fmla="*/ 2147483647 w 671"/>
              <a:gd name="T15" fmla="*/ 2147483647 h 686"/>
              <a:gd name="T16" fmla="*/ 2147483647 w 671"/>
              <a:gd name="T17" fmla="*/ 2147483647 h 686"/>
              <a:gd name="T18" fmla="*/ 2147483647 w 671"/>
              <a:gd name="T19" fmla="*/ 2147483647 h 686"/>
              <a:gd name="T20" fmla="*/ 2147483647 w 671"/>
              <a:gd name="T21" fmla="*/ 0 h 686"/>
              <a:gd name="T22" fmla="*/ 0 w 671"/>
              <a:gd name="T23" fmla="*/ 2147483647 h 6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1"/>
              <a:gd name="T37" fmla="*/ 0 h 686"/>
              <a:gd name="T38" fmla="*/ 671 w 671"/>
              <a:gd name="T39" fmla="*/ 686 h 6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1" h="686">
                <a:moveTo>
                  <a:pt x="0" y="673"/>
                </a:moveTo>
                <a:lnTo>
                  <a:pt x="83" y="685"/>
                </a:lnTo>
                <a:lnTo>
                  <a:pt x="92" y="633"/>
                </a:lnTo>
                <a:lnTo>
                  <a:pt x="261" y="655"/>
                </a:lnTo>
                <a:lnTo>
                  <a:pt x="253" y="630"/>
                </a:lnTo>
                <a:lnTo>
                  <a:pt x="279" y="631"/>
                </a:lnTo>
                <a:lnTo>
                  <a:pt x="614" y="664"/>
                </a:lnTo>
                <a:lnTo>
                  <a:pt x="664" y="126"/>
                </a:lnTo>
                <a:lnTo>
                  <a:pt x="670" y="62"/>
                </a:lnTo>
                <a:lnTo>
                  <a:pt x="384" y="37"/>
                </a:lnTo>
                <a:lnTo>
                  <a:pt x="98" y="0"/>
                </a:lnTo>
                <a:lnTo>
                  <a:pt x="0" y="67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1" name="Freeform 55"/>
          <p:cNvSpPr>
            <a:spLocks/>
          </p:cNvSpPr>
          <p:nvPr/>
        </p:nvSpPr>
        <p:spPr bwMode="auto">
          <a:xfrm>
            <a:off x="3783013" y="2039938"/>
            <a:ext cx="885825" cy="630237"/>
          </a:xfrm>
          <a:custGeom>
            <a:avLst/>
            <a:gdLst>
              <a:gd name="T0" fmla="*/ 0 w 628"/>
              <a:gd name="T1" fmla="*/ 2147483647 h 397"/>
              <a:gd name="T2" fmla="*/ 2147483647 w 628"/>
              <a:gd name="T3" fmla="*/ 0 h 397"/>
              <a:gd name="T4" fmla="*/ 2147483647 w 628"/>
              <a:gd name="T5" fmla="*/ 2147483647 h 397"/>
              <a:gd name="T6" fmla="*/ 2147483647 w 628"/>
              <a:gd name="T7" fmla="*/ 2147483647 h 397"/>
              <a:gd name="T8" fmla="*/ 2147483647 w 628"/>
              <a:gd name="T9" fmla="*/ 2147483647 h 397"/>
              <a:gd name="T10" fmla="*/ 2147483647 w 628"/>
              <a:gd name="T11" fmla="*/ 2147483647 h 397"/>
              <a:gd name="T12" fmla="*/ 2147483647 w 628"/>
              <a:gd name="T13" fmla="*/ 2147483647 h 397"/>
              <a:gd name="T14" fmla="*/ 2147483647 w 628"/>
              <a:gd name="T15" fmla="*/ 2147483647 h 397"/>
              <a:gd name="T16" fmla="*/ 2147483647 w 628"/>
              <a:gd name="T17" fmla="*/ 2147483647 h 397"/>
              <a:gd name="T18" fmla="*/ 0 w 628"/>
              <a:gd name="T19" fmla="*/ 2147483647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8"/>
              <a:gd name="T31" fmla="*/ 0 h 397"/>
              <a:gd name="T32" fmla="*/ 628 w 628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8" h="397">
                <a:moveTo>
                  <a:pt x="0" y="363"/>
                </a:moveTo>
                <a:lnTo>
                  <a:pt x="33" y="0"/>
                </a:lnTo>
                <a:lnTo>
                  <a:pt x="342" y="22"/>
                </a:lnTo>
                <a:lnTo>
                  <a:pt x="578" y="29"/>
                </a:lnTo>
                <a:lnTo>
                  <a:pt x="582" y="129"/>
                </a:lnTo>
                <a:lnTo>
                  <a:pt x="606" y="209"/>
                </a:lnTo>
                <a:lnTo>
                  <a:pt x="609" y="312"/>
                </a:lnTo>
                <a:lnTo>
                  <a:pt x="627" y="396"/>
                </a:lnTo>
                <a:lnTo>
                  <a:pt x="297" y="385"/>
                </a:lnTo>
                <a:lnTo>
                  <a:pt x="0" y="363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52" name="Freeform 56"/>
          <p:cNvSpPr>
            <a:spLocks/>
          </p:cNvSpPr>
          <p:nvPr/>
        </p:nvSpPr>
        <p:spPr bwMode="auto">
          <a:xfrm>
            <a:off x="3765550" y="4333875"/>
            <a:ext cx="1162050" cy="684213"/>
          </a:xfrm>
          <a:custGeom>
            <a:avLst/>
            <a:gdLst>
              <a:gd name="T0" fmla="*/ 0 w 823"/>
              <a:gd name="T1" fmla="*/ 2147483647 h 431"/>
              <a:gd name="T2" fmla="*/ 2147483647 w 823"/>
              <a:gd name="T3" fmla="*/ 0 h 431"/>
              <a:gd name="T4" fmla="*/ 2147483647 w 823"/>
              <a:gd name="T5" fmla="*/ 2147483647 h 431"/>
              <a:gd name="T6" fmla="*/ 2147483647 w 823"/>
              <a:gd name="T7" fmla="*/ 2147483647 h 431"/>
              <a:gd name="T8" fmla="*/ 2147483647 w 823"/>
              <a:gd name="T9" fmla="*/ 2147483647 h 431"/>
              <a:gd name="T10" fmla="*/ 2147483647 w 823"/>
              <a:gd name="T11" fmla="*/ 2147483647 h 431"/>
              <a:gd name="T12" fmla="*/ 2147483647 w 823"/>
              <a:gd name="T13" fmla="*/ 2147483647 h 431"/>
              <a:gd name="T14" fmla="*/ 2147483647 w 823"/>
              <a:gd name="T15" fmla="*/ 2147483647 h 431"/>
              <a:gd name="T16" fmla="*/ 2147483647 w 823"/>
              <a:gd name="T17" fmla="*/ 2147483647 h 431"/>
              <a:gd name="T18" fmla="*/ 2147483647 w 823"/>
              <a:gd name="T19" fmla="*/ 2147483647 h 431"/>
              <a:gd name="T20" fmla="*/ 2147483647 w 823"/>
              <a:gd name="T21" fmla="*/ 2147483647 h 431"/>
              <a:gd name="T22" fmla="*/ 2147483647 w 823"/>
              <a:gd name="T23" fmla="*/ 2147483647 h 431"/>
              <a:gd name="T24" fmla="*/ 2147483647 w 823"/>
              <a:gd name="T25" fmla="*/ 2147483647 h 431"/>
              <a:gd name="T26" fmla="*/ 2147483647 w 823"/>
              <a:gd name="T27" fmla="*/ 2147483647 h 431"/>
              <a:gd name="T28" fmla="*/ 2147483647 w 823"/>
              <a:gd name="T29" fmla="*/ 2147483647 h 431"/>
              <a:gd name="T30" fmla="*/ 2147483647 w 823"/>
              <a:gd name="T31" fmla="*/ 2147483647 h 431"/>
              <a:gd name="T32" fmla="*/ 2147483647 w 823"/>
              <a:gd name="T33" fmla="*/ 2147483647 h 431"/>
              <a:gd name="T34" fmla="*/ 2147483647 w 823"/>
              <a:gd name="T35" fmla="*/ 2147483647 h 431"/>
              <a:gd name="T36" fmla="*/ 2147483647 w 823"/>
              <a:gd name="T37" fmla="*/ 2147483647 h 431"/>
              <a:gd name="T38" fmla="*/ 2147483647 w 823"/>
              <a:gd name="T39" fmla="*/ 2147483647 h 431"/>
              <a:gd name="T40" fmla="*/ 2147483647 w 823"/>
              <a:gd name="T41" fmla="*/ 2147483647 h 431"/>
              <a:gd name="T42" fmla="*/ 2147483647 w 823"/>
              <a:gd name="T43" fmla="*/ 2147483647 h 431"/>
              <a:gd name="T44" fmla="*/ 2147483647 w 823"/>
              <a:gd name="T45" fmla="*/ 2147483647 h 431"/>
              <a:gd name="T46" fmla="*/ 2147483647 w 823"/>
              <a:gd name="T47" fmla="*/ 2147483647 h 431"/>
              <a:gd name="T48" fmla="*/ 2147483647 w 823"/>
              <a:gd name="T49" fmla="*/ 2147483647 h 431"/>
              <a:gd name="T50" fmla="*/ 2147483647 w 823"/>
              <a:gd name="T51" fmla="*/ 2147483647 h 431"/>
              <a:gd name="T52" fmla="*/ 2147483647 w 823"/>
              <a:gd name="T53" fmla="*/ 2147483647 h 431"/>
              <a:gd name="T54" fmla="*/ 2147483647 w 823"/>
              <a:gd name="T55" fmla="*/ 2147483647 h 431"/>
              <a:gd name="T56" fmla="*/ 2147483647 w 823"/>
              <a:gd name="T57" fmla="*/ 2147483647 h 431"/>
              <a:gd name="T58" fmla="*/ 2147483647 w 823"/>
              <a:gd name="T59" fmla="*/ 2147483647 h 431"/>
              <a:gd name="T60" fmla="*/ 2147483647 w 823"/>
              <a:gd name="T61" fmla="*/ 2147483647 h 431"/>
              <a:gd name="T62" fmla="*/ 2147483647 w 823"/>
              <a:gd name="T63" fmla="*/ 2147483647 h 431"/>
              <a:gd name="T64" fmla="*/ 2147483647 w 823"/>
              <a:gd name="T65" fmla="*/ 2147483647 h 431"/>
              <a:gd name="T66" fmla="*/ 2147483647 w 823"/>
              <a:gd name="T67" fmla="*/ 2147483647 h 431"/>
              <a:gd name="T68" fmla="*/ 2147483647 w 823"/>
              <a:gd name="T69" fmla="*/ 2147483647 h 431"/>
              <a:gd name="T70" fmla="*/ 2147483647 w 823"/>
              <a:gd name="T71" fmla="*/ 2147483647 h 431"/>
              <a:gd name="T72" fmla="*/ 0 w 823"/>
              <a:gd name="T73" fmla="*/ 2147483647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3"/>
              <a:gd name="T112" fmla="*/ 0 h 431"/>
              <a:gd name="T113" fmla="*/ 823 w 823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3" h="431">
                <a:moveTo>
                  <a:pt x="0" y="64"/>
                </a:moveTo>
                <a:lnTo>
                  <a:pt x="5" y="0"/>
                </a:lnTo>
                <a:lnTo>
                  <a:pt x="96" y="7"/>
                </a:lnTo>
                <a:lnTo>
                  <a:pt x="499" y="27"/>
                </a:lnTo>
                <a:lnTo>
                  <a:pt x="800" y="25"/>
                </a:lnTo>
                <a:lnTo>
                  <a:pt x="803" y="88"/>
                </a:lnTo>
                <a:lnTo>
                  <a:pt x="822" y="221"/>
                </a:lnTo>
                <a:lnTo>
                  <a:pt x="818" y="430"/>
                </a:lnTo>
                <a:lnTo>
                  <a:pt x="793" y="422"/>
                </a:lnTo>
                <a:lnTo>
                  <a:pt x="752" y="394"/>
                </a:lnTo>
                <a:lnTo>
                  <a:pt x="736" y="402"/>
                </a:lnTo>
                <a:lnTo>
                  <a:pt x="683" y="406"/>
                </a:lnTo>
                <a:lnTo>
                  <a:pt x="630" y="424"/>
                </a:lnTo>
                <a:lnTo>
                  <a:pt x="610" y="404"/>
                </a:lnTo>
                <a:lnTo>
                  <a:pt x="583" y="409"/>
                </a:lnTo>
                <a:lnTo>
                  <a:pt x="578" y="394"/>
                </a:lnTo>
                <a:lnTo>
                  <a:pt x="558" y="408"/>
                </a:lnTo>
                <a:lnTo>
                  <a:pt x="556" y="424"/>
                </a:lnTo>
                <a:lnTo>
                  <a:pt x="549" y="402"/>
                </a:lnTo>
                <a:lnTo>
                  <a:pt x="531" y="414"/>
                </a:lnTo>
                <a:lnTo>
                  <a:pt x="501" y="390"/>
                </a:lnTo>
                <a:lnTo>
                  <a:pt x="484" y="408"/>
                </a:lnTo>
                <a:lnTo>
                  <a:pt x="474" y="399"/>
                </a:lnTo>
                <a:lnTo>
                  <a:pt x="459" y="369"/>
                </a:lnTo>
                <a:lnTo>
                  <a:pt x="433" y="367"/>
                </a:lnTo>
                <a:lnTo>
                  <a:pt x="429" y="375"/>
                </a:lnTo>
                <a:lnTo>
                  <a:pt x="412" y="365"/>
                </a:lnTo>
                <a:lnTo>
                  <a:pt x="398" y="369"/>
                </a:lnTo>
                <a:lnTo>
                  <a:pt x="378" y="361"/>
                </a:lnTo>
                <a:lnTo>
                  <a:pt x="353" y="357"/>
                </a:lnTo>
                <a:lnTo>
                  <a:pt x="354" y="342"/>
                </a:lnTo>
                <a:lnTo>
                  <a:pt x="340" y="328"/>
                </a:lnTo>
                <a:lnTo>
                  <a:pt x="333" y="337"/>
                </a:lnTo>
                <a:lnTo>
                  <a:pt x="305" y="336"/>
                </a:lnTo>
                <a:lnTo>
                  <a:pt x="278" y="313"/>
                </a:lnTo>
                <a:lnTo>
                  <a:pt x="287" y="81"/>
                </a:lnTo>
                <a:lnTo>
                  <a:pt x="0" y="6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3" name="Freeform 57"/>
          <p:cNvSpPr>
            <a:spLocks/>
          </p:cNvSpPr>
          <p:nvPr/>
        </p:nvSpPr>
        <p:spPr bwMode="auto">
          <a:xfrm>
            <a:off x="3722688" y="2616200"/>
            <a:ext cx="946150" cy="714375"/>
          </a:xfrm>
          <a:custGeom>
            <a:avLst/>
            <a:gdLst>
              <a:gd name="T0" fmla="*/ 0 w 670"/>
              <a:gd name="T1" fmla="*/ 2147483647 h 450"/>
              <a:gd name="T2" fmla="*/ 2147483647 w 670"/>
              <a:gd name="T3" fmla="*/ 2147483647 h 450"/>
              <a:gd name="T4" fmla="*/ 2147483647 w 670"/>
              <a:gd name="T5" fmla="*/ 0 h 450"/>
              <a:gd name="T6" fmla="*/ 2147483647 w 670"/>
              <a:gd name="T7" fmla="*/ 2147483647 h 450"/>
              <a:gd name="T8" fmla="*/ 2147483647 w 670"/>
              <a:gd name="T9" fmla="*/ 2147483647 h 450"/>
              <a:gd name="T10" fmla="*/ 2147483647 w 670"/>
              <a:gd name="T11" fmla="*/ 2147483647 h 450"/>
              <a:gd name="T12" fmla="*/ 2147483647 w 670"/>
              <a:gd name="T13" fmla="*/ 2147483647 h 450"/>
              <a:gd name="T14" fmla="*/ 2147483647 w 670"/>
              <a:gd name="T15" fmla="*/ 2147483647 h 450"/>
              <a:gd name="T16" fmla="*/ 2147483647 w 670"/>
              <a:gd name="T17" fmla="*/ 2147483647 h 450"/>
              <a:gd name="T18" fmla="*/ 2147483647 w 670"/>
              <a:gd name="T19" fmla="*/ 2147483647 h 450"/>
              <a:gd name="T20" fmla="*/ 2147483647 w 670"/>
              <a:gd name="T21" fmla="*/ 2147483647 h 450"/>
              <a:gd name="T22" fmla="*/ 2147483647 w 670"/>
              <a:gd name="T23" fmla="*/ 2147483647 h 450"/>
              <a:gd name="T24" fmla="*/ 2147483647 w 670"/>
              <a:gd name="T25" fmla="*/ 2147483647 h 450"/>
              <a:gd name="T26" fmla="*/ 2147483647 w 670"/>
              <a:gd name="T27" fmla="*/ 2147483647 h 450"/>
              <a:gd name="T28" fmla="*/ 2147483647 w 670"/>
              <a:gd name="T29" fmla="*/ 2147483647 h 450"/>
              <a:gd name="T30" fmla="*/ 2147483647 w 670"/>
              <a:gd name="T31" fmla="*/ 2147483647 h 450"/>
              <a:gd name="T32" fmla="*/ 2147483647 w 670"/>
              <a:gd name="T33" fmla="*/ 2147483647 h 450"/>
              <a:gd name="T34" fmla="*/ 2147483647 w 670"/>
              <a:gd name="T35" fmla="*/ 2147483647 h 450"/>
              <a:gd name="T36" fmla="*/ 2147483647 w 670"/>
              <a:gd name="T37" fmla="*/ 2147483647 h 450"/>
              <a:gd name="T38" fmla="*/ 0 w 670"/>
              <a:gd name="T39" fmla="*/ 2147483647 h 4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70"/>
              <a:gd name="T61" fmla="*/ 0 h 450"/>
              <a:gd name="T62" fmla="*/ 670 w 670"/>
              <a:gd name="T63" fmla="*/ 450 h 4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70" h="450">
                <a:moveTo>
                  <a:pt x="0" y="352"/>
                </a:moveTo>
                <a:lnTo>
                  <a:pt x="23" y="112"/>
                </a:lnTo>
                <a:lnTo>
                  <a:pt x="33" y="0"/>
                </a:lnTo>
                <a:lnTo>
                  <a:pt x="330" y="22"/>
                </a:lnTo>
                <a:lnTo>
                  <a:pt x="660" y="33"/>
                </a:lnTo>
                <a:lnTo>
                  <a:pt x="637" y="74"/>
                </a:lnTo>
                <a:lnTo>
                  <a:pt x="669" y="107"/>
                </a:lnTo>
                <a:lnTo>
                  <a:pt x="667" y="326"/>
                </a:lnTo>
                <a:lnTo>
                  <a:pt x="655" y="325"/>
                </a:lnTo>
                <a:lnTo>
                  <a:pt x="655" y="354"/>
                </a:lnTo>
                <a:lnTo>
                  <a:pt x="666" y="376"/>
                </a:lnTo>
                <a:lnTo>
                  <a:pt x="659" y="397"/>
                </a:lnTo>
                <a:lnTo>
                  <a:pt x="665" y="449"/>
                </a:lnTo>
                <a:lnTo>
                  <a:pt x="650" y="445"/>
                </a:lnTo>
                <a:lnTo>
                  <a:pt x="635" y="424"/>
                </a:lnTo>
                <a:lnTo>
                  <a:pt x="602" y="410"/>
                </a:lnTo>
                <a:lnTo>
                  <a:pt x="575" y="404"/>
                </a:lnTo>
                <a:lnTo>
                  <a:pt x="517" y="406"/>
                </a:lnTo>
                <a:lnTo>
                  <a:pt x="485" y="382"/>
                </a:lnTo>
                <a:lnTo>
                  <a:pt x="0" y="352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4" name="Freeform 58"/>
          <p:cNvSpPr>
            <a:spLocks/>
          </p:cNvSpPr>
          <p:nvPr/>
        </p:nvSpPr>
        <p:spPr bwMode="auto">
          <a:xfrm>
            <a:off x="1474788" y="1600200"/>
            <a:ext cx="900112" cy="738188"/>
          </a:xfrm>
          <a:custGeom>
            <a:avLst/>
            <a:gdLst>
              <a:gd name="T0" fmla="*/ 2147483647 w 637"/>
              <a:gd name="T1" fmla="*/ 2147483647 h 465"/>
              <a:gd name="T2" fmla="*/ 2147483647 w 637"/>
              <a:gd name="T3" fmla="*/ 2147483647 h 465"/>
              <a:gd name="T4" fmla="*/ 2147483647 w 637"/>
              <a:gd name="T5" fmla="*/ 2147483647 h 465"/>
              <a:gd name="T6" fmla="*/ 2147483647 w 637"/>
              <a:gd name="T7" fmla="*/ 2147483647 h 465"/>
              <a:gd name="T8" fmla="*/ 2147483647 w 637"/>
              <a:gd name="T9" fmla="*/ 2147483647 h 465"/>
              <a:gd name="T10" fmla="*/ 2147483647 w 637"/>
              <a:gd name="T11" fmla="*/ 2147483647 h 465"/>
              <a:gd name="T12" fmla="*/ 0 w 637"/>
              <a:gd name="T13" fmla="*/ 2147483647 h 465"/>
              <a:gd name="T14" fmla="*/ 2147483647 w 637"/>
              <a:gd name="T15" fmla="*/ 2147483647 h 465"/>
              <a:gd name="T16" fmla="*/ 2147483647 w 637"/>
              <a:gd name="T17" fmla="*/ 2147483647 h 465"/>
              <a:gd name="T18" fmla="*/ 2147483647 w 637"/>
              <a:gd name="T19" fmla="*/ 2147483647 h 465"/>
              <a:gd name="T20" fmla="*/ 2147483647 w 637"/>
              <a:gd name="T21" fmla="*/ 2147483647 h 465"/>
              <a:gd name="T22" fmla="*/ 2147483647 w 637"/>
              <a:gd name="T23" fmla="*/ 0 h 465"/>
              <a:gd name="T24" fmla="*/ 2147483647 w 637"/>
              <a:gd name="T25" fmla="*/ 2147483647 h 465"/>
              <a:gd name="T26" fmla="*/ 2147483647 w 637"/>
              <a:gd name="T27" fmla="*/ 2147483647 h 465"/>
              <a:gd name="T28" fmla="*/ 2147483647 w 637"/>
              <a:gd name="T29" fmla="*/ 2147483647 h 465"/>
              <a:gd name="T30" fmla="*/ 2147483647 w 637"/>
              <a:gd name="T31" fmla="*/ 2147483647 h 465"/>
              <a:gd name="T32" fmla="*/ 2147483647 w 637"/>
              <a:gd name="T33" fmla="*/ 2147483647 h 465"/>
              <a:gd name="T34" fmla="*/ 2147483647 w 637"/>
              <a:gd name="T35" fmla="*/ 2147483647 h 465"/>
              <a:gd name="T36" fmla="*/ 2147483647 w 637"/>
              <a:gd name="T37" fmla="*/ 2147483647 h 465"/>
              <a:gd name="T38" fmla="*/ 2147483647 w 637"/>
              <a:gd name="T39" fmla="*/ 2147483647 h 465"/>
              <a:gd name="T40" fmla="*/ 2147483647 w 637"/>
              <a:gd name="T41" fmla="*/ 2147483647 h 465"/>
              <a:gd name="T42" fmla="*/ 2147483647 w 637"/>
              <a:gd name="T43" fmla="*/ 2147483647 h 465"/>
              <a:gd name="T44" fmla="*/ 2147483647 w 637"/>
              <a:gd name="T45" fmla="*/ 2147483647 h 465"/>
              <a:gd name="T46" fmla="*/ 2147483647 w 637"/>
              <a:gd name="T47" fmla="*/ 2147483647 h 465"/>
              <a:gd name="T48" fmla="*/ 2147483647 w 637"/>
              <a:gd name="T49" fmla="*/ 2147483647 h 465"/>
              <a:gd name="T50" fmla="*/ 2147483647 w 637"/>
              <a:gd name="T51" fmla="*/ 2147483647 h 465"/>
              <a:gd name="T52" fmla="*/ 2147483647 w 637"/>
              <a:gd name="T53" fmla="*/ 2147483647 h 465"/>
              <a:gd name="T54" fmla="*/ 2147483647 w 637"/>
              <a:gd name="T55" fmla="*/ 2147483647 h 465"/>
              <a:gd name="T56" fmla="*/ 2147483647 w 637"/>
              <a:gd name="T57" fmla="*/ 2147483647 h 465"/>
              <a:gd name="T58" fmla="*/ 2147483647 w 637"/>
              <a:gd name="T59" fmla="*/ 2147483647 h 465"/>
              <a:gd name="T60" fmla="*/ 2147483647 w 637"/>
              <a:gd name="T61" fmla="*/ 2147483647 h 465"/>
              <a:gd name="T62" fmla="*/ 2147483647 w 637"/>
              <a:gd name="T63" fmla="*/ 2147483647 h 465"/>
              <a:gd name="T64" fmla="*/ 2147483647 w 637"/>
              <a:gd name="T65" fmla="*/ 2147483647 h 465"/>
              <a:gd name="T66" fmla="*/ 2147483647 w 637"/>
              <a:gd name="T67" fmla="*/ 2147483647 h 465"/>
              <a:gd name="T68" fmla="*/ 2147483647 w 637"/>
              <a:gd name="T69" fmla="*/ 2147483647 h 465"/>
              <a:gd name="T70" fmla="*/ 2147483647 w 637"/>
              <a:gd name="T71" fmla="*/ 2147483647 h 465"/>
              <a:gd name="T72" fmla="*/ 2147483647 w 637"/>
              <a:gd name="T73" fmla="*/ 2147483647 h 465"/>
              <a:gd name="T74" fmla="*/ 2147483647 w 637"/>
              <a:gd name="T75" fmla="*/ 2147483647 h 465"/>
              <a:gd name="T76" fmla="*/ 2147483647 w 637"/>
              <a:gd name="T77" fmla="*/ 2147483647 h 465"/>
              <a:gd name="T78" fmla="*/ 2147483647 w 637"/>
              <a:gd name="T79" fmla="*/ 2147483647 h 465"/>
              <a:gd name="T80" fmla="*/ 2147483647 w 637"/>
              <a:gd name="T81" fmla="*/ 2147483647 h 465"/>
              <a:gd name="T82" fmla="*/ 2147483647 w 637"/>
              <a:gd name="T83" fmla="*/ 2147483647 h 465"/>
              <a:gd name="T84" fmla="*/ 2147483647 w 637"/>
              <a:gd name="T85" fmla="*/ 2147483647 h 465"/>
              <a:gd name="T86" fmla="*/ 2147483647 w 637"/>
              <a:gd name="T87" fmla="*/ 2147483647 h 4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7"/>
              <a:gd name="T133" fmla="*/ 0 h 465"/>
              <a:gd name="T134" fmla="*/ 637 w 637"/>
              <a:gd name="T135" fmla="*/ 465 h 4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7" h="465">
                <a:moveTo>
                  <a:pt x="14" y="80"/>
                </a:moveTo>
                <a:lnTo>
                  <a:pt x="23" y="101"/>
                </a:lnTo>
                <a:lnTo>
                  <a:pt x="22" y="128"/>
                </a:lnTo>
                <a:lnTo>
                  <a:pt x="20" y="153"/>
                </a:lnTo>
                <a:lnTo>
                  <a:pt x="23" y="163"/>
                </a:lnTo>
                <a:lnTo>
                  <a:pt x="17" y="198"/>
                </a:lnTo>
                <a:lnTo>
                  <a:pt x="28" y="191"/>
                </a:lnTo>
                <a:lnTo>
                  <a:pt x="45" y="205"/>
                </a:lnTo>
                <a:lnTo>
                  <a:pt x="27" y="207"/>
                </a:lnTo>
                <a:lnTo>
                  <a:pt x="16" y="205"/>
                </a:lnTo>
                <a:lnTo>
                  <a:pt x="15" y="219"/>
                </a:lnTo>
                <a:lnTo>
                  <a:pt x="14" y="229"/>
                </a:lnTo>
                <a:lnTo>
                  <a:pt x="29" y="229"/>
                </a:lnTo>
                <a:lnTo>
                  <a:pt x="32" y="235"/>
                </a:lnTo>
                <a:lnTo>
                  <a:pt x="20" y="240"/>
                </a:lnTo>
                <a:lnTo>
                  <a:pt x="22" y="255"/>
                </a:lnTo>
                <a:lnTo>
                  <a:pt x="13" y="270"/>
                </a:lnTo>
                <a:lnTo>
                  <a:pt x="8" y="269"/>
                </a:lnTo>
                <a:lnTo>
                  <a:pt x="13" y="245"/>
                </a:lnTo>
                <a:lnTo>
                  <a:pt x="10" y="239"/>
                </a:lnTo>
                <a:lnTo>
                  <a:pt x="0" y="274"/>
                </a:lnTo>
                <a:lnTo>
                  <a:pt x="16" y="286"/>
                </a:lnTo>
                <a:lnTo>
                  <a:pt x="45" y="299"/>
                </a:lnTo>
                <a:lnTo>
                  <a:pt x="47" y="311"/>
                </a:lnTo>
                <a:lnTo>
                  <a:pt x="59" y="312"/>
                </a:lnTo>
                <a:lnTo>
                  <a:pt x="83" y="358"/>
                </a:lnTo>
                <a:lnTo>
                  <a:pt x="78" y="375"/>
                </a:lnTo>
                <a:lnTo>
                  <a:pt x="116" y="405"/>
                </a:lnTo>
                <a:lnTo>
                  <a:pt x="180" y="403"/>
                </a:lnTo>
                <a:lnTo>
                  <a:pt x="228" y="424"/>
                </a:lnTo>
                <a:lnTo>
                  <a:pt x="251" y="420"/>
                </a:lnTo>
                <a:lnTo>
                  <a:pt x="397" y="424"/>
                </a:lnTo>
                <a:lnTo>
                  <a:pt x="563" y="464"/>
                </a:lnTo>
                <a:lnTo>
                  <a:pt x="566" y="413"/>
                </a:lnTo>
                <a:lnTo>
                  <a:pt x="636" y="116"/>
                </a:lnTo>
                <a:lnTo>
                  <a:pt x="194" y="0"/>
                </a:lnTo>
                <a:lnTo>
                  <a:pt x="190" y="2"/>
                </a:lnTo>
                <a:lnTo>
                  <a:pt x="193" y="9"/>
                </a:lnTo>
                <a:lnTo>
                  <a:pt x="189" y="12"/>
                </a:lnTo>
                <a:lnTo>
                  <a:pt x="193" y="18"/>
                </a:lnTo>
                <a:lnTo>
                  <a:pt x="192" y="25"/>
                </a:lnTo>
                <a:lnTo>
                  <a:pt x="193" y="33"/>
                </a:lnTo>
                <a:lnTo>
                  <a:pt x="199" y="30"/>
                </a:lnTo>
                <a:lnTo>
                  <a:pt x="207" y="33"/>
                </a:lnTo>
                <a:lnTo>
                  <a:pt x="204" y="46"/>
                </a:lnTo>
                <a:lnTo>
                  <a:pt x="206" y="52"/>
                </a:lnTo>
                <a:lnTo>
                  <a:pt x="198" y="70"/>
                </a:lnTo>
                <a:lnTo>
                  <a:pt x="187" y="59"/>
                </a:lnTo>
                <a:lnTo>
                  <a:pt x="183" y="60"/>
                </a:lnTo>
                <a:lnTo>
                  <a:pt x="183" y="68"/>
                </a:lnTo>
                <a:lnTo>
                  <a:pt x="191" y="70"/>
                </a:lnTo>
                <a:lnTo>
                  <a:pt x="199" y="89"/>
                </a:lnTo>
                <a:lnTo>
                  <a:pt x="195" y="113"/>
                </a:lnTo>
                <a:lnTo>
                  <a:pt x="199" y="120"/>
                </a:lnTo>
                <a:lnTo>
                  <a:pt x="205" y="121"/>
                </a:lnTo>
                <a:lnTo>
                  <a:pt x="202" y="127"/>
                </a:lnTo>
                <a:lnTo>
                  <a:pt x="195" y="128"/>
                </a:lnTo>
                <a:lnTo>
                  <a:pt x="183" y="144"/>
                </a:lnTo>
                <a:lnTo>
                  <a:pt x="183" y="149"/>
                </a:lnTo>
                <a:lnTo>
                  <a:pt x="180" y="158"/>
                </a:lnTo>
                <a:lnTo>
                  <a:pt x="176" y="159"/>
                </a:lnTo>
                <a:lnTo>
                  <a:pt x="180" y="166"/>
                </a:lnTo>
                <a:lnTo>
                  <a:pt x="175" y="169"/>
                </a:lnTo>
                <a:lnTo>
                  <a:pt x="174" y="196"/>
                </a:lnTo>
                <a:lnTo>
                  <a:pt x="164" y="199"/>
                </a:lnTo>
                <a:lnTo>
                  <a:pt x="164" y="207"/>
                </a:lnTo>
                <a:lnTo>
                  <a:pt x="156" y="198"/>
                </a:lnTo>
                <a:lnTo>
                  <a:pt x="155" y="202"/>
                </a:lnTo>
                <a:lnTo>
                  <a:pt x="137" y="219"/>
                </a:lnTo>
                <a:lnTo>
                  <a:pt x="131" y="217"/>
                </a:lnTo>
                <a:lnTo>
                  <a:pt x="128" y="209"/>
                </a:lnTo>
                <a:lnTo>
                  <a:pt x="126" y="214"/>
                </a:lnTo>
                <a:lnTo>
                  <a:pt x="121" y="209"/>
                </a:lnTo>
                <a:lnTo>
                  <a:pt x="118" y="221"/>
                </a:lnTo>
                <a:lnTo>
                  <a:pt x="116" y="220"/>
                </a:lnTo>
                <a:lnTo>
                  <a:pt x="116" y="212"/>
                </a:lnTo>
                <a:lnTo>
                  <a:pt x="111" y="213"/>
                </a:lnTo>
                <a:lnTo>
                  <a:pt x="118" y="206"/>
                </a:lnTo>
                <a:lnTo>
                  <a:pt x="109" y="205"/>
                </a:lnTo>
                <a:lnTo>
                  <a:pt x="116" y="201"/>
                </a:lnTo>
                <a:lnTo>
                  <a:pt x="108" y="199"/>
                </a:lnTo>
                <a:lnTo>
                  <a:pt x="112" y="193"/>
                </a:lnTo>
                <a:lnTo>
                  <a:pt x="120" y="199"/>
                </a:lnTo>
                <a:lnTo>
                  <a:pt x="124" y="191"/>
                </a:lnTo>
                <a:lnTo>
                  <a:pt x="137" y="184"/>
                </a:lnTo>
                <a:lnTo>
                  <a:pt x="131" y="200"/>
                </a:lnTo>
                <a:lnTo>
                  <a:pt x="133" y="208"/>
                </a:lnTo>
                <a:lnTo>
                  <a:pt x="138" y="192"/>
                </a:lnTo>
                <a:lnTo>
                  <a:pt x="151" y="186"/>
                </a:lnTo>
                <a:lnTo>
                  <a:pt x="144" y="196"/>
                </a:lnTo>
                <a:lnTo>
                  <a:pt x="151" y="202"/>
                </a:lnTo>
                <a:lnTo>
                  <a:pt x="151" y="194"/>
                </a:lnTo>
                <a:lnTo>
                  <a:pt x="157" y="187"/>
                </a:lnTo>
                <a:lnTo>
                  <a:pt x="164" y="176"/>
                </a:lnTo>
                <a:lnTo>
                  <a:pt x="163" y="168"/>
                </a:lnTo>
                <a:lnTo>
                  <a:pt x="151" y="169"/>
                </a:lnTo>
                <a:lnTo>
                  <a:pt x="153" y="157"/>
                </a:lnTo>
                <a:lnTo>
                  <a:pt x="159" y="164"/>
                </a:lnTo>
                <a:lnTo>
                  <a:pt x="160" y="147"/>
                </a:lnTo>
                <a:lnTo>
                  <a:pt x="175" y="148"/>
                </a:lnTo>
                <a:lnTo>
                  <a:pt x="176" y="132"/>
                </a:lnTo>
                <a:lnTo>
                  <a:pt x="170" y="122"/>
                </a:lnTo>
                <a:lnTo>
                  <a:pt x="170" y="138"/>
                </a:lnTo>
                <a:lnTo>
                  <a:pt x="166" y="134"/>
                </a:lnTo>
                <a:lnTo>
                  <a:pt x="156" y="141"/>
                </a:lnTo>
                <a:lnTo>
                  <a:pt x="149" y="152"/>
                </a:lnTo>
                <a:lnTo>
                  <a:pt x="141" y="153"/>
                </a:lnTo>
                <a:lnTo>
                  <a:pt x="126" y="162"/>
                </a:lnTo>
                <a:lnTo>
                  <a:pt x="114" y="176"/>
                </a:lnTo>
                <a:lnTo>
                  <a:pt x="135" y="176"/>
                </a:lnTo>
                <a:lnTo>
                  <a:pt x="116" y="181"/>
                </a:lnTo>
                <a:lnTo>
                  <a:pt x="108" y="177"/>
                </a:lnTo>
                <a:lnTo>
                  <a:pt x="126" y="153"/>
                </a:lnTo>
                <a:lnTo>
                  <a:pt x="138" y="147"/>
                </a:lnTo>
                <a:lnTo>
                  <a:pt x="151" y="130"/>
                </a:lnTo>
                <a:lnTo>
                  <a:pt x="154" y="139"/>
                </a:lnTo>
                <a:lnTo>
                  <a:pt x="162" y="132"/>
                </a:lnTo>
                <a:lnTo>
                  <a:pt x="170" y="114"/>
                </a:lnTo>
                <a:lnTo>
                  <a:pt x="168" y="103"/>
                </a:lnTo>
                <a:lnTo>
                  <a:pt x="165" y="111"/>
                </a:lnTo>
                <a:lnTo>
                  <a:pt x="160" y="110"/>
                </a:lnTo>
                <a:lnTo>
                  <a:pt x="164" y="97"/>
                </a:lnTo>
                <a:lnTo>
                  <a:pt x="158" y="97"/>
                </a:lnTo>
                <a:lnTo>
                  <a:pt x="157" y="109"/>
                </a:lnTo>
                <a:lnTo>
                  <a:pt x="152" y="113"/>
                </a:lnTo>
                <a:lnTo>
                  <a:pt x="151" y="100"/>
                </a:lnTo>
                <a:lnTo>
                  <a:pt x="147" y="97"/>
                </a:lnTo>
                <a:lnTo>
                  <a:pt x="143" y="103"/>
                </a:lnTo>
                <a:lnTo>
                  <a:pt x="136" y="88"/>
                </a:lnTo>
                <a:lnTo>
                  <a:pt x="121" y="86"/>
                </a:lnTo>
                <a:lnTo>
                  <a:pt x="65" y="59"/>
                </a:lnTo>
                <a:lnTo>
                  <a:pt x="27" y="23"/>
                </a:lnTo>
                <a:lnTo>
                  <a:pt x="15" y="48"/>
                </a:lnTo>
                <a:lnTo>
                  <a:pt x="14" y="80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55" name="Freeform 59"/>
          <p:cNvSpPr>
            <a:spLocks/>
          </p:cNvSpPr>
          <p:nvPr/>
        </p:nvSpPr>
        <p:spPr bwMode="auto">
          <a:xfrm>
            <a:off x="1684338" y="1643063"/>
            <a:ext cx="42862" cy="55562"/>
          </a:xfrm>
          <a:custGeom>
            <a:avLst/>
            <a:gdLst>
              <a:gd name="T0" fmla="*/ 0 w 31"/>
              <a:gd name="T1" fmla="*/ 2147483647 h 35"/>
              <a:gd name="T2" fmla="*/ 2147483647 w 31"/>
              <a:gd name="T3" fmla="*/ 0 h 35"/>
              <a:gd name="T4" fmla="*/ 2147483647 w 31"/>
              <a:gd name="T5" fmla="*/ 2147483647 h 35"/>
              <a:gd name="T6" fmla="*/ 2147483647 w 31"/>
              <a:gd name="T7" fmla="*/ 2147483647 h 35"/>
              <a:gd name="T8" fmla="*/ 0 w 31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5"/>
              <a:gd name="T17" fmla="*/ 31 w 31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5">
                <a:moveTo>
                  <a:pt x="0" y="15"/>
                </a:moveTo>
                <a:lnTo>
                  <a:pt x="24" y="0"/>
                </a:lnTo>
                <a:lnTo>
                  <a:pt x="30" y="15"/>
                </a:lnTo>
                <a:lnTo>
                  <a:pt x="25" y="34"/>
                </a:lnTo>
                <a:lnTo>
                  <a:pt x="0" y="1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6" name="Freeform 60"/>
          <p:cNvSpPr>
            <a:spLocks/>
          </p:cNvSpPr>
          <p:nvPr/>
        </p:nvSpPr>
        <p:spPr bwMode="auto">
          <a:xfrm>
            <a:off x="1714500" y="1714500"/>
            <a:ext cx="26988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0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0 w 21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50"/>
              <a:gd name="T17" fmla="*/ 21 w 2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50">
                <a:moveTo>
                  <a:pt x="0" y="14"/>
                </a:moveTo>
                <a:lnTo>
                  <a:pt x="12" y="0"/>
                </a:lnTo>
                <a:lnTo>
                  <a:pt x="20" y="8"/>
                </a:lnTo>
                <a:lnTo>
                  <a:pt x="15" y="49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7" name="Freeform 61"/>
          <p:cNvSpPr>
            <a:spLocks/>
          </p:cNvSpPr>
          <p:nvPr/>
        </p:nvSpPr>
        <p:spPr bwMode="auto">
          <a:xfrm>
            <a:off x="2820988" y="2678113"/>
            <a:ext cx="946150" cy="879475"/>
          </a:xfrm>
          <a:custGeom>
            <a:avLst/>
            <a:gdLst>
              <a:gd name="T0" fmla="*/ 0 w 670"/>
              <a:gd name="T1" fmla="*/ 2147483647 h 554"/>
              <a:gd name="T2" fmla="*/ 2147483647 w 670"/>
              <a:gd name="T3" fmla="*/ 2147483647 h 554"/>
              <a:gd name="T4" fmla="*/ 2147483647 w 670"/>
              <a:gd name="T5" fmla="*/ 2147483647 h 554"/>
              <a:gd name="T6" fmla="*/ 2147483647 w 670"/>
              <a:gd name="T7" fmla="*/ 0 h 554"/>
              <a:gd name="T8" fmla="*/ 2147483647 w 670"/>
              <a:gd name="T9" fmla="*/ 2147483647 h 554"/>
              <a:gd name="T10" fmla="*/ 2147483647 w 670"/>
              <a:gd name="T11" fmla="*/ 2147483647 h 554"/>
              <a:gd name="T12" fmla="*/ 2147483647 w 670"/>
              <a:gd name="T13" fmla="*/ 2147483647 h 554"/>
              <a:gd name="T14" fmla="*/ 2147483647 w 670"/>
              <a:gd name="T15" fmla="*/ 2147483647 h 554"/>
              <a:gd name="T16" fmla="*/ 2147483647 w 670"/>
              <a:gd name="T17" fmla="*/ 2147483647 h 554"/>
              <a:gd name="T18" fmla="*/ 0 w 670"/>
              <a:gd name="T19" fmla="*/ 2147483647 h 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0"/>
              <a:gd name="T31" fmla="*/ 0 h 554"/>
              <a:gd name="T32" fmla="*/ 670 w 670"/>
              <a:gd name="T33" fmla="*/ 554 h 5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0" h="554">
                <a:moveTo>
                  <a:pt x="0" y="475"/>
                </a:moveTo>
                <a:lnTo>
                  <a:pt x="19" y="355"/>
                </a:lnTo>
                <a:lnTo>
                  <a:pt x="68" y="59"/>
                </a:lnTo>
                <a:lnTo>
                  <a:pt x="79" y="0"/>
                </a:lnTo>
                <a:lnTo>
                  <a:pt x="342" y="39"/>
                </a:lnTo>
                <a:lnTo>
                  <a:pt x="669" y="73"/>
                </a:lnTo>
                <a:lnTo>
                  <a:pt x="646" y="313"/>
                </a:lnTo>
                <a:lnTo>
                  <a:pt x="624" y="553"/>
                </a:lnTo>
                <a:lnTo>
                  <a:pt x="178" y="502"/>
                </a:lnTo>
                <a:lnTo>
                  <a:pt x="0" y="47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58" name="Rectangle 62"/>
          <p:cNvSpPr>
            <a:spLocks noChangeArrowheads="1"/>
          </p:cNvSpPr>
          <p:nvPr/>
        </p:nvSpPr>
        <p:spPr bwMode="auto">
          <a:xfrm>
            <a:off x="4554538" y="958850"/>
            <a:ext cx="18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b="1">
              <a:solidFill>
                <a:srgbClr val="000099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80959" name="Rectangle 66"/>
          <p:cNvSpPr>
            <a:spLocks noChangeArrowheads="1"/>
          </p:cNvSpPr>
          <p:nvPr/>
        </p:nvSpPr>
        <p:spPr bwMode="auto">
          <a:xfrm>
            <a:off x="2284413" y="4457700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23</a:t>
            </a:r>
          </a:p>
        </p:txBody>
      </p:sp>
      <p:sp>
        <p:nvSpPr>
          <p:cNvPr id="80960" name="Rectangle 67"/>
          <p:cNvSpPr>
            <a:spLocks noChangeArrowheads="1"/>
          </p:cNvSpPr>
          <p:nvPr/>
        </p:nvSpPr>
        <p:spPr bwMode="auto">
          <a:xfrm>
            <a:off x="3035300" y="2874963"/>
            <a:ext cx="52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25</a:t>
            </a:r>
          </a:p>
        </p:txBody>
      </p:sp>
      <p:sp>
        <p:nvSpPr>
          <p:cNvPr id="80961" name="Rectangle 69"/>
          <p:cNvSpPr>
            <a:spLocks noChangeArrowheads="1"/>
          </p:cNvSpPr>
          <p:nvPr/>
        </p:nvSpPr>
        <p:spPr bwMode="auto">
          <a:xfrm>
            <a:off x="1255713" y="3667125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29</a:t>
            </a:r>
          </a:p>
        </p:txBody>
      </p:sp>
      <p:sp>
        <p:nvSpPr>
          <p:cNvPr id="80962" name="Rectangle 71"/>
          <p:cNvSpPr>
            <a:spLocks noChangeArrowheads="1"/>
          </p:cNvSpPr>
          <p:nvPr/>
        </p:nvSpPr>
        <p:spPr bwMode="auto">
          <a:xfrm>
            <a:off x="3249613" y="367665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6</a:t>
            </a:r>
          </a:p>
        </p:txBody>
      </p:sp>
      <p:sp>
        <p:nvSpPr>
          <p:cNvPr id="80963" name="Rectangle 73"/>
          <p:cNvSpPr>
            <a:spLocks noChangeArrowheads="1"/>
          </p:cNvSpPr>
          <p:nvPr/>
        </p:nvSpPr>
        <p:spPr bwMode="auto">
          <a:xfrm>
            <a:off x="4070350" y="5151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</a:t>
            </a:r>
          </a:p>
        </p:txBody>
      </p:sp>
      <p:sp>
        <p:nvSpPr>
          <p:cNvPr id="80964" name="Rectangle 77"/>
          <p:cNvSpPr>
            <a:spLocks noChangeArrowheads="1"/>
          </p:cNvSpPr>
          <p:nvPr/>
        </p:nvSpPr>
        <p:spPr bwMode="auto">
          <a:xfrm>
            <a:off x="3065463" y="45545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44</a:t>
            </a:r>
          </a:p>
        </p:txBody>
      </p:sp>
      <p:sp>
        <p:nvSpPr>
          <p:cNvPr id="80965" name="Rectangle 78"/>
          <p:cNvSpPr>
            <a:spLocks noChangeArrowheads="1"/>
          </p:cNvSpPr>
          <p:nvPr/>
        </p:nvSpPr>
        <p:spPr bwMode="auto">
          <a:xfrm>
            <a:off x="1508125" y="23320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22</a:t>
            </a:r>
          </a:p>
        </p:txBody>
      </p:sp>
      <p:sp>
        <p:nvSpPr>
          <p:cNvPr id="80966" name="Rectangle 80"/>
          <p:cNvSpPr>
            <a:spLocks noChangeArrowheads="1"/>
          </p:cNvSpPr>
          <p:nvPr/>
        </p:nvSpPr>
        <p:spPr bwMode="auto">
          <a:xfrm>
            <a:off x="1752600" y="323691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34</a:t>
            </a:r>
          </a:p>
        </p:txBody>
      </p:sp>
      <p:sp>
        <p:nvSpPr>
          <p:cNvPr id="80967" name="Rectangle 72"/>
          <p:cNvSpPr>
            <a:spLocks noChangeArrowheads="1"/>
          </p:cNvSpPr>
          <p:nvPr/>
        </p:nvSpPr>
        <p:spPr bwMode="auto">
          <a:xfrm>
            <a:off x="2227263" y="26368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38</a:t>
            </a:r>
          </a:p>
        </p:txBody>
      </p:sp>
      <p:sp>
        <p:nvSpPr>
          <p:cNvPr id="80968" name="Rectangle 71"/>
          <p:cNvSpPr>
            <a:spLocks noChangeArrowheads="1"/>
          </p:cNvSpPr>
          <p:nvPr/>
        </p:nvSpPr>
        <p:spPr bwMode="auto">
          <a:xfrm>
            <a:off x="4006850" y="2103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</a:t>
            </a:r>
          </a:p>
        </p:txBody>
      </p:sp>
      <p:sp>
        <p:nvSpPr>
          <p:cNvPr id="80969" name="Rectangle 65"/>
          <p:cNvSpPr>
            <a:spLocks noChangeArrowheads="1"/>
          </p:cNvSpPr>
          <p:nvPr/>
        </p:nvSpPr>
        <p:spPr bwMode="auto">
          <a:xfrm>
            <a:off x="2511425" y="35544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</a:t>
            </a:r>
          </a:p>
        </p:txBody>
      </p:sp>
      <p:sp>
        <p:nvSpPr>
          <p:cNvPr id="80970" name="Rectangle 81"/>
          <p:cNvSpPr>
            <a:spLocks noChangeArrowheads="1"/>
          </p:cNvSpPr>
          <p:nvPr/>
        </p:nvSpPr>
        <p:spPr bwMode="auto">
          <a:xfrm>
            <a:off x="0" y="1414463"/>
            <a:ext cx="1287463" cy="785812"/>
          </a:xfrm>
          <a:prstGeom prst="rect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80971" name="Rectangle 82"/>
          <p:cNvSpPr>
            <a:spLocks noChangeArrowheads="1"/>
          </p:cNvSpPr>
          <p:nvPr/>
        </p:nvSpPr>
        <p:spPr bwMode="auto">
          <a:xfrm>
            <a:off x="-288925" y="1398588"/>
            <a:ext cx="179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Alaska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17</a:t>
            </a:r>
          </a:p>
        </p:txBody>
      </p:sp>
      <p:sp>
        <p:nvSpPr>
          <p:cNvPr id="80972" name="Rectangle 77"/>
          <p:cNvSpPr>
            <a:spLocks noChangeArrowheads="1"/>
          </p:cNvSpPr>
          <p:nvPr/>
        </p:nvSpPr>
        <p:spPr bwMode="auto">
          <a:xfrm>
            <a:off x="2824163" y="2098675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50</a:t>
            </a:r>
          </a:p>
        </p:txBody>
      </p:sp>
      <p:sp>
        <p:nvSpPr>
          <p:cNvPr id="80973" name="Rectangle 71"/>
          <p:cNvSpPr>
            <a:spLocks noChangeArrowheads="1"/>
          </p:cNvSpPr>
          <p:nvPr/>
        </p:nvSpPr>
        <p:spPr bwMode="auto">
          <a:xfrm>
            <a:off x="4651375" y="228441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10</a:t>
            </a:r>
          </a:p>
        </p:txBody>
      </p:sp>
      <p:grpSp>
        <p:nvGrpSpPr>
          <p:cNvPr id="80974" name="Group 91"/>
          <p:cNvGrpSpPr>
            <a:grpSpLocks/>
          </p:cNvGrpSpPr>
          <p:nvPr/>
        </p:nvGrpSpPr>
        <p:grpSpPr bwMode="auto">
          <a:xfrm>
            <a:off x="284163" y="5133975"/>
            <a:ext cx="2430462" cy="1238250"/>
            <a:chOff x="179" y="3234"/>
            <a:chExt cx="1531" cy="780"/>
          </a:xfrm>
        </p:grpSpPr>
        <p:sp>
          <p:nvSpPr>
            <p:cNvPr id="80990" name="Oval 92"/>
            <p:cNvSpPr>
              <a:spLocks noChangeArrowheads="1"/>
            </p:cNvSpPr>
            <p:nvPr/>
          </p:nvSpPr>
          <p:spPr bwMode="auto">
            <a:xfrm>
              <a:off x="179" y="3260"/>
              <a:ext cx="202" cy="153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Text Box 93"/>
            <p:cNvSpPr txBox="1">
              <a:spLocks noChangeArrowheads="1"/>
            </p:cNvSpPr>
            <p:nvPr/>
          </p:nvSpPr>
          <p:spPr bwMode="auto">
            <a:xfrm>
              <a:off x="389" y="3234"/>
              <a:ext cx="1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Jobs growing</a:t>
              </a:r>
            </a:p>
          </p:txBody>
        </p:sp>
        <p:sp>
          <p:nvSpPr>
            <p:cNvPr id="80992" name="Text Box 94"/>
            <p:cNvSpPr txBox="1">
              <a:spLocks noChangeArrowheads="1"/>
            </p:cNvSpPr>
            <p:nvPr/>
          </p:nvSpPr>
          <p:spPr bwMode="auto">
            <a:xfrm>
              <a:off x="363" y="3723"/>
              <a:ext cx="13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Jobs declining</a:t>
              </a:r>
            </a:p>
          </p:txBody>
        </p:sp>
        <p:sp>
          <p:nvSpPr>
            <p:cNvPr id="80993" name="Text Box 95"/>
            <p:cNvSpPr txBox="1">
              <a:spLocks noChangeArrowheads="1"/>
            </p:cNvSpPr>
            <p:nvPr/>
          </p:nvSpPr>
          <p:spPr bwMode="auto">
            <a:xfrm>
              <a:off x="404" y="3480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Top 10</a:t>
              </a:r>
            </a:p>
          </p:txBody>
        </p:sp>
        <p:sp>
          <p:nvSpPr>
            <p:cNvPr id="80994" name="Oval 96"/>
            <p:cNvSpPr>
              <a:spLocks noChangeArrowheads="1"/>
            </p:cNvSpPr>
            <p:nvPr/>
          </p:nvSpPr>
          <p:spPr bwMode="auto">
            <a:xfrm>
              <a:off x="182" y="3497"/>
              <a:ext cx="202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5" name="Oval 97"/>
            <p:cNvSpPr>
              <a:spLocks noChangeArrowheads="1"/>
            </p:cNvSpPr>
            <p:nvPr/>
          </p:nvSpPr>
          <p:spPr bwMode="auto">
            <a:xfrm>
              <a:off x="187" y="3751"/>
              <a:ext cx="202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75" name="Group 98"/>
          <p:cNvGrpSpPr>
            <a:grpSpLocks/>
          </p:cNvGrpSpPr>
          <p:nvPr/>
        </p:nvGrpSpPr>
        <p:grpSpPr bwMode="auto">
          <a:xfrm>
            <a:off x="149225" y="4541838"/>
            <a:ext cx="1319213" cy="460375"/>
            <a:chOff x="115" y="2806"/>
            <a:chExt cx="831" cy="291"/>
          </a:xfrm>
        </p:grpSpPr>
        <p:sp>
          <p:nvSpPr>
            <p:cNvPr id="80988" name="Rectangle 81"/>
            <p:cNvSpPr>
              <a:spLocks noChangeArrowheads="1"/>
            </p:cNvSpPr>
            <p:nvPr/>
          </p:nvSpPr>
          <p:spPr bwMode="auto">
            <a:xfrm>
              <a:off x="135" y="2807"/>
              <a:ext cx="811" cy="240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>
                <a:solidFill>
                  <a:srgbClr val="FFFF00"/>
                </a:solidFill>
                <a:latin typeface="Arial MT"/>
                <a:cs typeface="Arial" pitchFamily="34" charset="0"/>
              </a:endParaRPr>
            </a:p>
          </p:txBody>
        </p:sp>
        <p:sp>
          <p:nvSpPr>
            <p:cNvPr id="80989" name="Rectangle 82"/>
            <p:cNvSpPr>
              <a:spLocks noChangeArrowheads="1"/>
            </p:cNvSpPr>
            <p:nvPr/>
          </p:nvSpPr>
          <p:spPr bwMode="auto">
            <a:xfrm>
              <a:off x="115" y="2806"/>
              <a:ext cx="8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 MT"/>
                  <a:cs typeface="Arial" pitchFamily="34" charset="0"/>
                </a:rPr>
                <a:t>Hawaii  </a:t>
              </a:r>
            </a:p>
          </p:txBody>
        </p:sp>
      </p:grpSp>
      <p:sp>
        <p:nvSpPr>
          <p:cNvPr id="80976" name="Rectangle 70"/>
          <p:cNvSpPr>
            <a:spLocks noChangeArrowheads="1"/>
          </p:cNvSpPr>
          <p:nvPr/>
        </p:nvSpPr>
        <p:spPr bwMode="auto">
          <a:xfrm>
            <a:off x="195263" y="381158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30</a:t>
            </a:r>
          </a:p>
        </p:txBody>
      </p:sp>
      <p:sp>
        <p:nvSpPr>
          <p:cNvPr id="80977" name="Line 102"/>
          <p:cNvSpPr>
            <a:spLocks noChangeShapeType="1"/>
          </p:cNvSpPr>
          <p:nvPr/>
        </p:nvSpPr>
        <p:spPr bwMode="auto">
          <a:xfrm flipH="1" flipV="1">
            <a:off x="642938" y="4257675"/>
            <a:ext cx="165100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78" name="Rectangle 65"/>
          <p:cNvSpPr>
            <a:spLocks noChangeArrowheads="1"/>
          </p:cNvSpPr>
          <p:nvPr/>
        </p:nvSpPr>
        <p:spPr bwMode="auto">
          <a:xfrm>
            <a:off x="5894388" y="291306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</a:t>
            </a:r>
          </a:p>
        </p:txBody>
      </p:sp>
      <p:sp>
        <p:nvSpPr>
          <p:cNvPr id="80979" name="Rectangle 78"/>
          <p:cNvSpPr>
            <a:spLocks noChangeArrowheads="1"/>
          </p:cNvSpPr>
          <p:nvPr/>
        </p:nvSpPr>
        <p:spPr bwMode="auto">
          <a:xfrm>
            <a:off x="1733550" y="174466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12</a:t>
            </a:r>
          </a:p>
        </p:txBody>
      </p:sp>
      <p:sp>
        <p:nvSpPr>
          <p:cNvPr id="80980" name="Text Box 110"/>
          <p:cNvSpPr txBox="1">
            <a:spLocks noChangeArrowheads="1"/>
          </p:cNvSpPr>
          <p:nvPr/>
        </p:nvSpPr>
        <p:spPr bwMode="auto">
          <a:xfrm>
            <a:off x="4294188" y="4362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9</a:t>
            </a:r>
          </a:p>
        </p:txBody>
      </p:sp>
      <p:sp>
        <p:nvSpPr>
          <p:cNvPr id="80981" name="Text Box 113"/>
          <p:cNvSpPr txBox="1">
            <a:spLocks noChangeArrowheads="1"/>
          </p:cNvSpPr>
          <p:nvPr/>
        </p:nvSpPr>
        <p:spPr bwMode="auto">
          <a:xfrm>
            <a:off x="8175625" y="4257675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0982" name="Rectangle 70"/>
          <p:cNvSpPr>
            <a:spLocks noChangeArrowheads="1"/>
          </p:cNvSpPr>
          <p:nvPr/>
        </p:nvSpPr>
        <p:spPr bwMode="auto">
          <a:xfrm>
            <a:off x="5041900" y="530542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8</a:t>
            </a:r>
          </a:p>
        </p:txBody>
      </p:sp>
      <p:sp>
        <p:nvSpPr>
          <p:cNvPr id="80983" name="Rectangle 83"/>
          <p:cNvSpPr>
            <a:spLocks noChangeArrowheads="1"/>
          </p:cNvSpPr>
          <p:nvPr/>
        </p:nvSpPr>
        <p:spPr bwMode="auto">
          <a:xfrm>
            <a:off x="0" y="533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 MT"/>
              </a:rPr>
              <a:t>Job Growth 2011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3733800" y="1143000"/>
            <a:ext cx="1739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Source: US BLS</a:t>
            </a:r>
          </a:p>
        </p:txBody>
      </p:sp>
      <p:sp>
        <p:nvSpPr>
          <p:cNvPr id="80985" name="Text Box 112"/>
          <p:cNvSpPr txBox="1">
            <a:spLocks noChangeArrowheads="1"/>
          </p:cNvSpPr>
          <p:nvPr/>
        </p:nvSpPr>
        <p:spPr bwMode="auto">
          <a:xfrm>
            <a:off x="5795963" y="4310063"/>
            <a:ext cx="3571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5</a:t>
            </a:r>
          </a:p>
        </p:txBody>
      </p:sp>
      <p:sp>
        <p:nvSpPr>
          <p:cNvPr id="80986" name="Rectangle 70"/>
          <p:cNvSpPr>
            <a:spLocks noChangeArrowheads="1"/>
          </p:cNvSpPr>
          <p:nvPr/>
        </p:nvSpPr>
        <p:spPr bwMode="auto">
          <a:xfrm>
            <a:off x="7094538" y="2660650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7</a:t>
            </a:r>
          </a:p>
        </p:txBody>
      </p:sp>
      <p:sp>
        <p:nvSpPr>
          <p:cNvPr id="80987" name="Oval 77"/>
          <p:cNvSpPr>
            <a:spLocks noChangeArrowheads="1"/>
          </p:cNvSpPr>
          <p:nvPr/>
        </p:nvSpPr>
        <p:spPr bwMode="auto">
          <a:xfrm>
            <a:off x="2076450" y="4271963"/>
            <a:ext cx="896938" cy="884237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305050" y="3167063"/>
            <a:ext cx="758825" cy="1069975"/>
          </a:xfrm>
          <a:custGeom>
            <a:avLst/>
            <a:gdLst>
              <a:gd name="T0" fmla="*/ 0 w 538"/>
              <a:gd name="T1" fmla="*/ 2147483647 h 674"/>
              <a:gd name="T2" fmla="*/ 2147483647 w 538"/>
              <a:gd name="T3" fmla="*/ 0 h 674"/>
              <a:gd name="T4" fmla="*/ 2147483647 w 538"/>
              <a:gd name="T5" fmla="*/ 2147483647 h 674"/>
              <a:gd name="T6" fmla="*/ 2147483647 w 538"/>
              <a:gd name="T7" fmla="*/ 2147483647 h 674"/>
              <a:gd name="T8" fmla="*/ 2147483647 w 538"/>
              <a:gd name="T9" fmla="*/ 2147483647 h 674"/>
              <a:gd name="T10" fmla="*/ 2147483647 w 538"/>
              <a:gd name="T11" fmla="*/ 2147483647 h 674"/>
              <a:gd name="T12" fmla="*/ 0 w 538"/>
              <a:gd name="T13" fmla="*/ 2147483647 h 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8"/>
              <a:gd name="T22" fmla="*/ 0 h 674"/>
              <a:gd name="T23" fmla="*/ 538 w 538"/>
              <a:gd name="T24" fmla="*/ 674 h 6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8" h="674">
                <a:moveTo>
                  <a:pt x="0" y="593"/>
                </a:moveTo>
                <a:lnTo>
                  <a:pt x="117" y="0"/>
                </a:lnTo>
                <a:lnTo>
                  <a:pt x="378" y="47"/>
                </a:lnTo>
                <a:lnTo>
                  <a:pt x="358" y="167"/>
                </a:lnTo>
                <a:lnTo>
                  <a:pt x="537" y="194"/>
                </a:lnTo>
                <a:lnTo>
                  <a:pt x="469" y="673"/>
                </a:lnTo>
                <a:lnTo>
                  <a:pt x="0" y="593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2443163" y="1811338"/>
            <a:ext cx="1374775" cy="984250"/>
          </a:xfrm>
          <a:custGeom>
            <a:avLst/>
            <a:gdLst>
              <a:gd name="T0" fmla="*/ 0 w 974"/>
              <a:gd name="T1" fmla="*/ 2147483647 h 620"/>
              <a:gd name="T2" fmla="*/ 2147483647 w 974"/>
              <a:gd name="T3" fmla="*/ 2147483647 h 620"/>
              <a:gd name="T4" fmla="*/ 2147483647 w 974"/>
              <a:gd name="T5" fmla="*/ 2147483647 h 620"/>
              <a:gd name="T6" fmla="*/ 2147483647 w 974"/>
              <a:gd name="T7" fmla="*/ 2147483647 h 620"/>
              <a:gd name="T8" fmla="*/ 2147483647 w 974"/>
              <a:gd name="T9" fmla="*/ 2147483647 h 620"/>
              <a:gd name="T10" fmla="*/ 2147483647 w 974"/>
              <a:gd name="T11" fmla="*/ 2147483647 h 620"/>
              <a:gd name="T12" fmla="*/ 2147483647 w 974"/>
              <a:gd name="T13" fmla="*/ 2147483647 h 620"/>
              <a:gd name="T14" fmla="*/ 2147483647 w 974"/>
              <a:gd name="T15" fmla="*/ 2147483647 h 620"/>
              <a:gd name="T16" fmla="*/ 2147483647 w 974"/>
              <a:gd name="T17" fmla="*/ 2147483647 h 620"/>
              <a:gd name="T18" fmla="*/ 2147483647 w 974"/>
              <a:gd name="T19" fmla="*/ 2147483647 h 620"/>
              <a:gd name="T20" fmla="*/ 2147483647 w 974"/>
              <a:gd name="T21" fmla="*/ 2147483647 h 620"/>
              <a:gd name="T22" fmla="*/ 2147483647 w 974"/>
              <a:gd name="T23" fmla="*/ 2147483647 h 620"/>
              <a:gd name="T24" fmla="*/ 2147483647 w 974"/>
              <a:gd name="T25" fmla="*/ 2147483647 h 620"/>
              <a:gd name="T26" fmla="*/ 2147483647 w 974"/>
              <a:gd name="T27" fmla="*/ 2147483647 h 620"/>
              <a:gd name="T28" fmla="*/ 2147483647 w 974"/>
              <a:gd name="T29" fmla="*/ 2147483647 h 620"/>
              <a:gd name="T30" fmla="*/ 2147483647 w 974"/>
              <a:gd name="T31" fmla="*/ 2147483647 h 620"/>
              <a:gd name="T32" fmla="*/ 2147483647 w 974"/>
              <a:gd name="T33" fmla="*/ 2147483647 h 620"/>
              <a:gd name="T34" fmla="*/ 2147483647 w 974"/>
              <a:gd name="T35" fmla="*/ 2147483647 h 620"/>
              <a:gd name="T36" fmla="*/ 2147483647 w 974"/>
              <a:gd name="T37" fmla="*/ 2147483647 h 620"/>
              <a:gd name="T38" fmla="*/ 2147483647 w 974"/>
              <a:gd name="T39" fmla="*/ 2147483647 h 620"/>
              <a:gd name="T40" fmla="*/ 2147483647 w 974"/>
              <a:gd name="T41" fmla="*/ 2147483647 h 620"/>
              <a:gd name="T42" fmla="*/ 2147483647 w 974"/>
              <a:gd name="T43" fmla="*/ 2147483647 h 620"/>
              <a:gd name="T44" fmla="*/ 2147483647 w 974"/>
              <a:gd name="T45" fmla="*/ 2147483647 h 620"/>
              <a:gd name="T46" fmla="*/ 2147483647 w 974"/>
              <a:gd name="T47" fmla="*/ 2147483647 h 620"/>
              <a:gd name="T48" fmla="*/ 2147483647 w 974"/>
              <a:gd name="T49" fmla="*/ 2147483647 h 620"/>
              <a:gd name="T50" fmla="*/ 2147483647 w 974"/>
              <a:gd name="T51" fmla="*/ 2147483647 h 620"/>
              <a:gd name="T52" fmla="*/ 2147483647 w 974"/>
              <a:gd name="T53" fmla="*/ 2147483647 h 620"/>
              <a:gd name="T54" fmla="*/ 2147483647 w 974"/>
              <a:gd name="T55" fmla="*/ 2147483647 h 620"/>
              <a:gd name="T56" fmla="*/ 2147483647 w 974"/>
              <a:gd name="T57" fmla="*/ 2147483647 h 620"/>
              <a:gd name="T58" fmla="*/ 2147483647 w 974"/>
              <a:gd name="T59" fmla="*/ 2147483647 h 620"/>
              <a:gd name="T60" fmla="*/ 2147483647 w 974"/>
              <a:gd name="T61" fmla="*/ 2147483647 h 620"/>
              <a:gd name="T62" fmla="*/ 2147483647 w 974"/>
              <a:gd name="T63" fmla="*/ 2147483647 h 620"/>
              <a:gd name="T64" fmla="*/ 2147483647 w 974"/>
              <a:gd name="T65" fmla="*/ 2147483647 h 620"/>
              <a:gd name="T66" fmla="*/ 2147483647 w 974"/>
              <a:gd name="T67" fmla="*/ 0 h 620"/>
              <a:gd name="T68" fmla="*/ 0 w 974"/>
              <a:gd name="T69" fmla="*/ 2147483647 h 6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74"/>
              <a:gd name="T106" fmla="*/ 0 h 620"/>
              <a:gd name="T107" fmla="*/ 974 w 974"/>
              <a:gd name="T108" fmla="*/ 620 h 6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74" h="620">
                <a:moveTo>
                  <a:pt x="0" y="116"/>
                </a:moveTo>
                <a:lnTo>
                  <a:pt x="17" y="156"/>
                </a:lnTo>
                <a:lnTo>
                  <a:pt x="18" y="183"/>
                </a:lnTo>
                <a:lnTo>
                  <a:pt x="9" y="187"/>
                </a:lnTo>
                <a:lnTo>
                  <a:pt x="38" y="215"/>
                </a:lnTo>
                <a:lnTo>
                  <a:pt x="69" y="288"/>
                </a:lnTo>
                <a:lnTo>
                  <a:pt x="79" y="285"/>
                </a:lnTo>
                <a:lnTo>
                  <a:pt x="80" y="296"/>
                </a:lnTo>
                <a:lnTo>
                  <a:pt x="94" y="300"/>
                </a:lnTo>
                <a:lnTo>
                  <a:pt x="105" y="302"/>
                </a:lnTo>
                <a:lnTo>
                  <a:pt x="79" y="355"/>
                </a:lnTo>
                <a:lnTo>
                  <a:pt x="82" y="391"/>
                </a:lnTo>
                <a:lnTo>
                  <a:pt x="62" y="425"/>
                </a:lnTo>
                <a:lnTo>
                  <a:pt x="76" y="441"/>
                </a:lnTo>
                <a:lnTo>
                  <a:pt x="114" y="419"/>
                </a:lnTo>
                <a:lnTo>
                  <a:pt x="143" y="536"/>
                </a:lnTo>
                <a:lnTo>
                  <a:pt x="160" y="541"/>
                </a:lnTo>
                <a:lnTo>
                  <a:pt x="164" y="577"/>
                </a:lnTo>
                <a:lnTo>
                  <a:pt x="178" y="592"/>
                </a:lnTo>
                <a:lnTo>
                  <a:pt x="190" y="578"/>
                </a:lnTo>
                <a:lnTo>
                  <a:pt x="215" y="590"/>
                </a:lnTo>
                <a:lnTo>
                  <a:pt x="231" y="577"/>
                </a:lnTo>
                <a:lnTo>
                  <a:pt x="284" y="589"/>
                </a:lnTo>
                <a:lnTo>
                  <a:pt x="296" y="591"/>
                </a:lnTo>
                <a:lnTo>
                  <a:pt x="308" y="568"/>
                </a:lnTo>
                <a:lnTo>
                  <a:pt x="329" y="605"/>
                </a:lnTo>
                <a:lnTo>
                  <a:pt x="340" y="546"/>
                </a:lnTo>
                <a:lnTo>
                  <a:pt x="603" y="585"/>
                </a:lnTo>
                <a:lnTo>
                  <a:pt x="930" y="619"/>
                </a:lnTo>
                <a:lnTo>
                  <a:pt x="940" y="507"/>
                </a:lnTo>
                <a:lnTo>
                  <a:pt x="973" y="144"/>
                </a:lnTo>
                <a:lnTo>
                  <a:pt x="542" y="94"/>
                </a:lnTo>
                <a:lnTo>
                  <a:pt x="327" y="58"/>
                </a:lnTo>
                <a:lnTo>
                  <a:pt x="26" y="0"/>
                </a:lnTo>
                <a:lnTo>
                  <a:pt x="0" y="11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1239838" y="2049463"/>
            <a:ext cx="1071562" cy="1030287"/>
          </a:xfrm>
          <a:custGeom>
            <a:avLst/>
            <a:gdLst>
              <a:gd name="T0" fmla="*/ 0 w 759"/>
              <a:gd name="T1" fmla="*/ 2147483647 h 649"/>
              <a:gd name="T2" fmla="*/ 2147483647 w 759"/>
              <a:gd name="T3" fmla="*/ 2147483647 h 649"/>
              <a:gd name="T4" fmla="*/ 2147483647 w 759"/>
              <a:gd name="T5" fmla="*/ 2147483647 h 649"/>
              <a:gd name="T6" fmla="*/ 2147483647 w 759"/>
              <a:gd name="T7" fmla="*/ 0 h 649"/>
              <a:gd name="T8" fmla="*/ 2147483647 w 759"/>
              <a:gd name="T9" fmla="*/ 2147483647 h 649"/>
              <a:gd name="T10" fmla="*/ 2147483647 w 759"/>
              <a:gd name="T11" fmla="*/ 2147483647 h 649"/>
              <a:gd name="T12" fmla="*/ 2147483647 w 759"/>
              <a:gd name="T13" fmla="*/ 2147483647 h 649"/>
              <a:gd name="T14" fmla="*/ 2147483647 w 759"/>
              <a:gd name="T15" fmla="*/ 2147483647 h 649"/>
              <a:gd name="T16" fmla="*/ 2147483647 w 759"/>
              <a:gd name="T17" fmla="*/ 2147483647 h 649"/>
              <a:gd name="T18" fmla="*/ 2147483647 w 759"/>
              <a:gd name="T19" fmla="*/ 2147483647 h 649"/>
              <a:gd name="T20" fmla="*/ 2147483647 w 759"/>
              <a:gd name="T21" fmla="*/ 2147483647 h 649"/>
              <a:gd name="T22" fmla="*/ 2147483647 w 759"/>
              <a:gd name="T23" fmla="*/ 2147483647 h 649"/>
              <a:gd name="T24" fmla="*/ 2147483647 w 759"/>
              <a:gd name="T25" fmla="*/ 2147483647 h 649"/>
              <a:gd name="T26" fmla="*/ 2147483647 w 759"/>
              <a:gd name="T27" fmla="*/ 2147483647 h 649"/>
              <a:gd name="T28" fmla="*/ 2147483647 w 759"/>
              <a:gd name="T29" fmla="*/ 2147483647 h 649"/>
              <a:gd name="T30" fmla="*/ 2147483647 w 759"/>
              <a:gd name="T31" fmla="*/ 2147483647 h 649"/>
              <a:gd name="T32" fmla="*/ 2147483647 w 759"/>
              <a:gd name="T33" fmla="*/ 2147483647 h 649"/>
              <a:gd name="T34" fmla="*/ 2147483647 w 759"/>
              <a:gd name="T35" fmla="*/ 2147483647 h 649"/>
              <a:gd name="T36" fmla="*/ 2147483647 w 759"/>
              <a:gd name="T37" fmla="*/ 2147483647 h 649"/>
              <a:gd name="T38" fmla="*/ 2147483647 w 759"/>
              <a:gd name="T39" fmla="*/ 2147483647 h 649"/>
              <a:gd name="T40" fmla="*/ 2147483647 w 759"/>
              <a:gd name="T41" fmla="*/ 2147483647 h 649"/>
              <a:gd name="T42" fmla="*/ 2147483647 w 759"/>
              <a:gd name="T43" fmla="*/ 2147483647 h 649"/>
              <a:gd name="T44" fmla="*/ 2147483647 w 759"/>
              <a:gd name="T45" fmla="*/ 2147483647 h 649"/>
              <a:gd name="T46" fmla="*/ 2147483647 w 759"/>
              <a:gd name="T47" fmla="*/ 2147483647 h 649"/>
              <a:gd name="T48" fmla="*/ 2147483647 w 759"/>
              <a:gd name="T49" fmla="*/ 2147483647 h 649"/>
              <a:gd name="T50" fmla="*/ 0 w 759"/>
              <a:gd name="T51" fmla="*/ 2147483647 h 6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59"/>
              <a:gd name="T79" fmla="*/ 0 h 649"/>
              <a:gd name="T80" fmla="*/ 759 w 759"/>
              <a:gd name="T81" fmla="*/ 649 h 6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59" h="649">
                <a:moveTo>
                  <a:pt x="0" y="483"/>
                </a:moveTo>
                <a:lnTo>
                  <a:pt x="12" y="366"/>
                </a:lnTo>
                <a:lnTo>
                  <a:pt x="71" y="271"/>
                </a:lnTo>
                <a:lnTo>
                  <a:pt x="164" y="0"/>
                </a:lnTo>
                <a:lnTo>
                  <a:pt x="212" y="16"/>
                </a:lnTo>
                <a:lnTo>
                  <a:pt x="214" y="28"/>
                </a:lnTo>
                <a:lnTo>
                  <a:pt x="226" y="29"/>
                </a:lnTo>
                <a:lnTo>
                  <a:pt x="250" y="75"/>
                </a:lnTo>
                <a:lnTo>
                  <a:pt x="245" y="92"/>
                </a:lnTo>
                <a:lnTo>
                  <a:pt x="283" y="122"/>
                </a:lnTo>
                <a:lnTo>
                  <a:pt x="347" y="120"/>
                </a:lnTo>
                <a:lnTo>
                  <a:pt x="395" y="141"/>
                </a:lnTo>
                <a:lnTo>
                  <a:pt x="418" y="137"/>
                </a:lnTo>
                <a:lnTo>
                  <a:pt x="564" y="141"/>
                </a:lnTo>
                <a:lnTo>
                  <a:pt x="730" y="181"/>
                </a:lnTo>
                <a:lnTo>
                  <a:pt x="738" y="201"/>
                </a:lnTo>
                <a:lnTo>
                  <a:pt x="758" y="231"/>
                </a:lnTo>
                <a:lnTo>
                  <a:pt x="732" y="271"/>
                </a:lnTo>
                <a:lnTo>
                  <a:pt x="702" y="317"/>
                </a:lnTo>
                <a:lnTo>
                  <a:pt x="667" y="351"/>
                </a:lnTo>
                <a:lnTo>
                  <a:pt x="662" y="374"/>
                </a:lnTo>
                <a:lnTo>
                  <a:pt x="681" y="399"/>
                </a:lnTo>
                <a:lnTo>
                  <a:pt x="658" y="451"/>
                </a:lnTo>
                <a:lnTo>
                  <a:pt x="613" y="648"/>
                </a:lnTo>
                <a:lnTo>
                  <a:pt x="356" y="583"/>
                </a:lnTo>
                <a:lnTo>
                  <a:pt x="0" y="48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788025" y="4686300"/>
            <a:ext cx="511175" cy="938213"/>
          </a:xfrm>
          <a:custGeom>
            <a:avLst/>
            <a:gdLst>
              <a:gd name="T0" fmla="*/ 0 w 362"/>
              <a:gd name="T1" fmla="*/ 2147483647 h 591"/>
              <a:gd name="T2" fmla="*/ 2147483647 w 362"/>
              <a:gd name="T3" fmla="*/ 2147483647 h 591"/>
              <a:gd name="T4" fmla="*/ 0 w 362"/>
              <a:gd name="T5" fmla="*/ 2147483647 h 591"/>
              <a:gd name="T6" fmla="*/ 2147483647 w 362"/>
              <a:gd name="T7" fmla="*/ 2147483647 h 591"/>
              <a:gd name="T8" fmla="*/ 2147483647 w 362"/>
              <a:gd name="T9" fmla="*/ 2147483647 h 591"/>
              <a:gd name="T10" fmla="*/ 2147483647 w 362"/>
              <a:gd name="T11" fmla="*/ 2147483647 h 591"/>
              <a:gd name="T12" fmla="*/ 2147483647 w 362"/>
              <a:gd name="T13" fmla="*/ 2147483647 h 591"/>
              <a:gd name="T14" fmla="*/ 2147483647 w 362"/>
              <a:gd name="T15" fmla="*/ 2147483647 h 591"/>
              <a:gd name="T16" fmla="*/ 2147483647 w 362"/>
              <a:gd name="T17" fmla="*/ 2147483647 h 591"/>
              <a:gd name="T18" fmla="*/ 2147483647 w 362"/>
              <a:gd name="T19" fmla="*/ 2147483647 h 591"/>
              <a:gd name="T20" fmla="*/ 2147483647 w 362"/>
              <a:gd name="T21" fmla="*/ 2147483647 h 591"/>
              <a:gd name="T22" fmla="*/ 2147483647 w 362"/>
              <a:gd name="T23" fmla="*/ 2147483647 h 591"/>
              <a:gd name="T24" fmla="*/ 2147483647 w 362"/>
              <a:gd name="T25" fmla="*/ 2147483647 h 591"/>
              <a:gd name="T26" fmla="*/ 2147483647 w 362"/>
              <a:gd name="T27" fmla="*/ 2147483647 h 591"/>
              <a:gd name="T28" fmla="*/ 2147483647 w 362"/>
              <a:gd name="T29" fmla="*/ 2147483647 h 591"/>
              <a:gd name="T30" fmla="*/ 2147483647 w 362"/>
              <a:gd name="T31" fmla="*/ 2147483647 h 591"/>
              <a:gd name="T32" fmla="*/ 2147483647 w 362"/>
              <a:gd name="T33" fmla="*/ 2147483647 h 591"/>
              <a:gd name="T34" fmla="*/ 2147483647 w 362"/>
              <a:gd name="T35" fmla="*/ 2147483647 h 591"/>
              <a:gd name="T36" fmla="*/ 2147483647 w 362"/>
              <a:gd name="T37" fmla="*/ 2147483647 h 591"/>
              <a:gd name="T38" fmla="*/ 2147483647 w 362"/>
              <a:gd name="T39" fmla="*/ 2147483647 h 591"/>
              <a:gd name="T40" fmla="*/ 2147483647 w 362"/>
              <a:gd name="T41" fmla="*/ 2147483647 h 591"/>
              <a:gd name="T42" fmla="*/ 2147483647 w 362"/>
              <a:gd name="T43" fmla="*/ 2147483647 h 591"/>
              <a:gd name="T44" fmla="*/ 2147483647 w 362"/>
              <a:gd name="T45" fmla="*/ 0 h 591"/>
              <a:gd name="T46" fmla="*/ 0 w 362"/>
              <a:gd name="T47" fmla="*/ 2147483647 h 59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2"/>
              <a:gd name="T73" fmla="*/ 0 h 591"/>
              <a:gd name="T74" fmla="*/ 362 w 362"/>
              <a:gd name="T75" fmla="*/ 591 h 59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2" h="591">
                <a:moveTo>
                  <a:pt x="0" y="22"/>
                </a:moveTo>
                <a:lnTo>
                  <a:pt x="7" y="33"/>
                </a:lnTo>
                <a:lnTo>
                  <a:pt x="0" y="397"/>
                </a:lnTo>
                <a:lnTo>
                  <a:pt x="21" y="573"/>
                </a:lnTo>
                <a:lnTo>
                  <a:pt x="47" y="579"/>
                </a:lnTo>
                <a:lnTo>
                  <a:pt x="57" y="525"/>
                </a:lnTo>
                <a:lnTo>
                  <a:pt x="66" y="538"/>
                </a:lnTo>
                <a:lnTo>
                  <a:pt x="68" y="566"/>
                </a:lnTo>
                <a:lnTo>
                  <a:pt x="83" y="578"/>
                </a:lnTo>
                <a:lnTo>
                  <a:pt x="62" y="590"/>
                </a:lnTo>
                <a:lnTo>
                  <a:pt x="113" y="577"/>
                </a:lnTo>
                <a:lnTo>
                  <a:pt x="122" y="560"/>
                </a:lnTo>
                <a:lnTo>
                  <a:pt x="115" y="551"/>
                </a:lnTo>
                <a:lnTo>
                  <a:pt x="120" y="536"/>
                </a:lnTo>
                <a:lnTo>
                  <a:pt x="94" y="513"/>
                </a:lnTo>
                <a:lnTo>
                  <a:pt x="96" y="495"/>
                </a:lnTo>
                <a:lnTo>
                  <a:pt x="361" y="471"/>
                </a:lnTo>
                <a:lnTo>
                  <a:pt x="338" y="377"/>
                </a:lnTo>
                <a:lnTo>
                  <a:pt x="342" y="344"/>
                </a:lnTo>
                <a:lnTo>
                  <a:pt x="352" y="322"/>
                </a:lnTo>
                <a:lnTo>
                  <a:pt x="344" y="291"/>
                </a:lnTo>
                <a:lnTo>
                  <a:pt x="318" y="250"/>
                </a:lnTo>
                <a:lnTo>
                  <a:pt x="250" y="0"/>
                </a:lnTo>
                <a:lnTo>
                  <a:pt x="0" y="22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899025" y="4451350"/>
            <a:ext cx="676275" cy="687388"/>
          </a:xfrm>
          <a:custGeom>
            <a:avLst/>
            <a:gdLst>
              <a:gd name="T0" fmla="*/ 0 w 480"/>
              <a:gd name="T1" fmla="*/ 2147483647 h 433"/>
              <a:gd name="T2" fmla="*/ 2147483647 w 480"/>
              <a:gd name="T3" fmla="*/ 2147483647 h 433"/>
              <a:gd name="T4" fmla="*/ 2147483647 w 480"/>
              <a:gd name="T5" fmla="*/ 2147483647 h 433"/>
              <a:gd name="T6" fmla="*/ 2147483647 w 480"/>
              <a:gd name="T7" fmla="*/ 2147483647 h 433"/>
              <a:gd name="T8" fmla="*/ 2147483647 w 480"/>
              <a:gd name="T9" fmla="*/ 2147483647 h 433"/>
              <a:gd name="T10" fmla="*/ 2147483647 w 480"/>
              <a:gd name="T11" fmla="*/ 2147483647 h 433"/>
              <a:gd name="T12" fmla="*/ 2147483647 w 480"/>
              <a:gd name="T13" fmla="*/ 2147483647 h 433"/>
              <a:gd name="T14" fmla="*/ 2147483647 w 480"/>
              <a:gd name="T15" fmla="*/ 2147483647 h 433"/>
              <a:gd name="T16" fmla="*/ 2147483647 w 480"/>
              <a:gd name="T17" fmla="*/ 2147483647 h 433"/>
              <a:gd name="T18" fmla="*/ 2147483647 w 480"/>
              <a:gd name="T19" fmla="*/ 2147483647 h 433"/>
              <a:gd name="T20" fmla="*/ 2147483647 w 480"/>
              <a:gd name="T21" fmla="*/ 2147483647 h 433"/>
              <a:gd name="T22" fmla="*/ 2147483647 w 480"/>
              <a:gd name="T23" fmla="*/ 2147483647 h 433"/>
              <a:gd name="T24" fmla="*/ 2147483647 w 480"/>
              <a:gd name="T25" fmla="*/ 2147483647 h 433"/>
              <a:gd name="T26" fmla="*/ 2147483647 w 480"/>
              <a:gd name="T27" fmla="*/ 2147483647 h 433"/>
              <a:gd name="T28" fmla="*/ 2147483647 w 480"/>
              <a:gd name="T29" fmla="*/ 2147483647 h 433"/>
              <a:gd name="T30" fmla="*/ 2147483647 w 480"/>
              <a:gd name="T31" fmla="*/ 2147483647 h 433"/>
              <a:gd name="T32" fmla="*/ 2147483647 w 480"/>
              <a:gd name="T33" fmla="*/ 2147483647 h 433"/>
              <a:gd name="T34" fmla="*/ 2147483647 w 480"/>
              <a:gd name="T35" fmla="*/ 2147483647 h 433"/>
              <a:gd name="T36" fmla="*/ 2147483647 w 480"/>
              <a:gd name="T37" fmla="*/ 2147483647 h 433"/>
              <a:gd name="T38" fmla="*/ 2147483647 w 480"/>
              <a:gd name="T39" fmla="*/ 0 h 433"/>
              <a:gd name="T40" fmla="*/ 0 w 480"/>
              <a:gd name="T41" fmla="*/ 2147483647 h 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0"/>
              <a:gd name="T64" fmla="*/ 0 h 433"/>
              <a:gd name="T65" fmla="*/ 480 w 480"/>
              <a:gd name="T66" fmla="*/ 433 h 4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0" h="433">
                <a:moveTo>
                  <a:pt x="0" y="14"/>
                </a:moveTo>
                <a:lnTo>
                  <a:pt x="19" y="147"/>
                </a:lnTo>
                <a:lnTo>
                  <a:pt x="15" y="356"/>
                </a:lnTo>
                <a:lnTo>
                  <a:pt x="25" y="368"/>
                </a:lnTo>
                <a:lnTo>
                  <a:pt x="60" y="368"/>
                </a:lnTo>
                <a:lnTo>
                  <a:pt x="61" y="432"/>
                </a:lnTo>
                <a:lnTo>
                  <a:pt x="346" y="428"/>
                </a:lnTo>
                <a:lnTo>
                  <a:pt x="340" y="362"/>
                </a:lnTo>
                <a:lnTo>
                  <a:pt x="365" y="292"/>
                </a:lnTo>
                <a:lnTo>
                  <a:pt x="400" y="240"/>
                </a:lnTo>
                <a:lnTo>
                  <a:pt x="398" y="227"/>
                </a:lnTo>
                <a:lnTo>
                  <a:pt x="425" y="183"/>
                </a:lnTo>
                <a:lnTo>
                  <a:pt x="438" y="134"/>
                </a:lnTo>
                <a:lnTo>
                  <a:pt x="433" y="129"/>
                </a:lnTo>
                <a:lnTo>
                  <a:pt x="457" y="111"/>
                </a:lnTo>
                <a:lnTo>
                  <a:pt x="479" y="67"/>
                </a:lnTo>
                <a:lnTo>
                  <a:pt x="473" y="58"/>
                </a:lnTo>
                <a:lnTo>
                  <a:pt x="408" y="61"/>
                </a:lnTo>
                <a:lnTo>
                  <a:pt x="426" y="37"/>
                </a:lnTo>
                <a:lnTo>
                  <a:pt x="420" y="0"/>
                </a:lnTo>
                <a:lnTo>
                  <a:pt x="0" y="1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1138238" y="2816225"/>
            <a:ext cx="1065212" cy="2054225"/>
          </a:xfrm>
          <a:custGeom>
            <a:avLst/>
            <a:gdLst>
              <a:gd name="T0" fmla="*/ 2147483647 w 755"/>
              <a:gd name="T1" fmla="*/ 2147483647 h 1294"/>
              <a:gd name="T2" fmla="*/ 2147483647 w 755"/>
              <a:gd name="T3" fmla="*/ 2147483647 h 1294"/>
              <a:gd name="T4" fmla="*/ 2147483647 w 755"/>
              <a:gd name="T5" fmla="*/ 2147483647 h 1294"/>
              <a:gd name="T6" fmla="*/ 2147483647 w 755"/>
              <a:gd name="T7" fmla="*/ 2147483647 h 1294"/>
              <a:gd name="T8" fmla="*/ 2147483647 w 755"/>
              <a:gd name="T9" fmla="*/ 2147483647 h 1294"/>
              <a:gd name="T10" fmla="*/ 2147483647 w 755"/>
              <a:gd name="T11" fmla="*/ 2147483647 h 1294"/>
              <a:gd name="T12" fmla="*/ 2147483647 w 755"/>
              <a:gd name="T13" fmla="*/ 2147483647 h 1294"/>
              <a:gd name="T14" fmla="*/ 2147483647 w 755"/>
              <a:gd name="T15" fmla="*/ 2147483647 h 1294"/>
              <a:gd name="T16" fmla="*/ 2147483647 w 755"/>
              <a:gd name="T17" fmla="*/ 2147483647 h 1294"/>
              <a:gd name="T18" fmla="*/ 2147483647 w 755"/>
              <a:gd name="T19" fmla="*/ 2147483647 h 1294"/>
              <a:gd name="T20" fmla="*/ 2147483647 w 755"/>
              <a:gd name="T21" fmla="*/ 2147483647 h 1294"/>
              <a:gd name="T22" fmla="*/ 2147483647 w 755"/>
              <a:gd name="T23" fmla="*/ 2147483647 h 1294"/>
              <a:gd name="T24" fmla="*/ 2147483647 w 755"/>
              <a:gd name="T25" fmla="*/ 2147483647 h 1294"/>
              <a:gd name="T26" fmla="*/ 2147483647 w 755"/>
              <a:gd name="T27" fmla="*/ 2147483647 h 1294"/>
              <a:gd name="T28" fmla="*/ 2147483647 w 755"/>
              <a:gd name="T29" fmla="*/ 2147483647 h 1294"/>
              <a:gd name="T30" fmla="*/ 2147483647 w 755"/>
              <a:gd name="T31" fmla="*/ 2147483647 h 1294"/>
              <a:gd name="T32" fmla="*/ 2147483647 w 755"/>
              <a:gd name="T33" fmla="*/ 2147483647 h 1294"/>
              <a:gd name="T34" fmla="*/ 2147483647 w 755"/>
              <a:gd name="T35" fmla="*/ 2147483647 h 1294"/>
              <a:gd name="T36" fmla="*/ 2147483647 w 755"/>
              <a:gd name="T37" fmla="*/ 2147483647 h 1294"/>
              <a:gd name="T38" fmla="*/ 2147483647 w 755"/>
              <a:gd name="T39" fmla="*/ 2147483647 h 1294"/>
              <a:gd name="T40" fmla="*/ 2147483647 w 755"/>
              <a:gd name="T41" fmla="*/ 2147483647 h 1294"/>
              <a:gd name="T42" fmla="*/ 2147483647 w 755"/>
              <a:gd name="T43" fmla="*/ 2147483647 h 1294"/>
              <a:gd name="T44" fmla="*/ 2147483647 w 755"/>
              <a:gd name="T45" fmla="*/ 2147483647 h 1294"/>
              <a:gd name="T46" fmla="*/ 2147483647 w 755"/>
              <a:gd name="T47" fmla="*/ 2147483647 h 1294"/>
              <a:gd name="T48" fmla="*/ 2147483647 w 755"/>
              <a:gd name="T49" fmla="*/ 2147483647 h 1294"/>
              <a:gd name="T50" fmla="*/ 2147483647 w 755"/>
              <a:gd name="T51" fmla="*/ 2147483647 h 1294"/>
              <a:gd name="T52" fmla="*/ 2147483647 w 755"/>
              <a:gd name="T53" fmla="*/ 2147483647 h 1294"/>
              <a:gd name="T54" fmla="*/ 2147483647 w 755"/>
              <a:gd name="T55" fmla="*/ 2147483647 h 1294"/>
              <a:gd name="T56" fmla="*/ 2147483647 w 755"/>
              <a:gd name="T57" fmla="*/ 2147483647 h 1294"/>
              <a:gd name="T58" fmla="*/ 2147483647 w 755"/>
              <a:gd name="T59" fmla="*/ 2147483647 h 1294"/>
              <a:gd name="T60" fmla="*/ 2147483647 w 755"/>
              <a:gd name="T61" fmla="*/ 2147483647 h 1294"/>
              <a:gd name="T62" fmla="*/ 2147483647 w 755"/>
              <a:gd name="T63" fmla="*/ 2147483647 h 1294"/>
              <a:gd name="T64" fmla="*/ 2147483647 w 755"/>
              <a:gd name="T65" fmla="*/ 2147483647 h 1294"/>
              <a:gd name="T66" fmla="*/ 2147483647 w 755"/>
              <a:gd name="T67" fmla="*/ 2147483647 h 1294"/>
              <a:gd name="T68" fmla="*/ 2147483647 w 755"/>
              <a:gd name="T69" fmla="*/ 2147483647 h 1294"/>
              <a:gd name="T70" fmla="*/ 2147483647 w 755"/>
              <a:gd name="T71" fmla="*/ 2147483647 h 1294"/>
              <a:gd name="T72" fmla="*/ 2147483647 w 755"/>
              <a:gd name="T73" fmla="*/ 2147483647 h 1294"/>
              <a:gd name="T74" fmla="*/ 2147483647 w 755"/>
              <a:gd name="T75" fmla="*/ 2147483647 h 1294"/>
              <a:gd name="T76" fmla="*/ 2147483647 w 755"/>
              <a:gd name="T77" fmla="*/ 2147483647 h 1294"/>
              <a:gd name="T78" fmla="*/ 2147483647 w 755"/>
              <a:gd name="T79" fmla="*/ 2147483647 h 1294"/>
              <a:gd name="T80" fmla="*/ 2147483647 w 755"/>
              <a:gd name="T81" fmla="*/ 2147483647 h 1294"/>
              <a:gd name="T82" fmla="*/ 2147483647 w 755"/>
              <a:gd name="T83" fmla="*/ 2147483647 h 1294"/>
              <a:gd name="T84" fmla="*/ 2147483647 w 755"/>
              <a:gd name="T85" fmla="*/ 2147483647 h 1294"/>
              <a:gd name="T86" fmla="*/ 2147483647 w 755"/>
              <a:gd name="T87" fmla="*/ 2147483647 h 1294"/>
              <a:gd name="T88" fmla="*/ 2147483647 w 755"/>
              <a:gd name="T89" fmla="*/ 2147483647 h 1294"/>
              <a:gd name="T90" fmla="*/ 2147483647 w 755"/>
              <a:gd name="T91" fmla="*/ 2147483647 h 1294"/>
              <a:gd name="T92" fmla="*/ 2147483647 w 755"/>
              <a:gd name="T93" fmla="*/ 2147483647 h 1294"/>
              <a:gd name="T94" fmla="*/ 2147483647 w 755"/>
              <a:gd name="T95" fmla="*/ 2147483647 h 1294"/>
              <a:gd name="T96" fmla="*/ 2147483647 w 755"/>
              <a:gd name="T97" fmla="*/ 0 h 1294"/>
              <a:gd name="T98" fmla="*/ 2147483647 w 755"/>
              <a:gd name="T99" fmla="*/ 2147483647 h 1294"/>
              <a:gd name="T100" fmla="*/ 2147483647 w 755"/>
              <a:gd name="T101" fmla="*/ 2147483647 h 1294"/>
              <a:gd name="T102" fmla="*/ 0 w 755"/>
              <a:gd name="T103" fmla="*/ 2147483647 h 1294"/>
              <a:gd name="T104" fmla="*/ 2147483647 w 755"/>
              <a:gd name="T105" fmla="*/ 2147483647 h 12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5"/>
              <a:gd name="T160" fmla="*/ 0 h 1294"/>
              <a:gd name="T161" fmla="*/ 755 w 755"/>
              <a:gd name="T162" fmla="*/ 1294 h 12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5" h="1294">
                <a:moveTo>
                  <a:pt x="17" y="234"/>
                </a:moveTo>
                <a:lnTo>
                  <a:pt x="26" y="261"/>
                </a:lnTo>
                <a:lnTo>
                  <a:pt x="4" y="363"/>
                </a:lnTo>
                <a:lnTo>
                  <a:pt x="18" y="392"/>
                </a:lnTo>
                <a:lnTo>
                  <a:pt x="78" y="526"/>
                </a:lnTo>
                <a:lnTo>
                  <a:pt x="84" y="523"/>
                </a:lnTo>
                <a:lnTo>
                  <a:pt x="87" y="493"/>
                </a:lnTo>
                <a:lnTo>
                  <a:pt x="97" y="489"/>
                </a:lnTo>
                <a:lnTo>
                  <a:pt x="107" y="497"/>
                </a:lnTo>
                <a:lnTo>
                  <a:pt x="89" y="513"/>
                </a:lnTo>
                <a:lnTo>
                  <a:pt x="96" y="524"/>
                </a:lnTo>
                <a:lnTo>
                  <a:pt x="112" y="581"/>
                </a:lnTo>
                <a:lnTo>
                  <a:pt x="102" y="578"/>
                </a:lnTo>
                <a:lnTo>
                  <a:pt x="81" y="556"/>
                </a:lnTo>
                <a:lnTo>
                  <a:pt x="87" y="533"/>
                </a:lnTo>
                <a:lnTo>
                  <a:pt x="77" y="535"/>
                </a:lnTo>
                <a:lnTo>
                  <a:pt x="65" y="558"/>
                </a:lnTo>
                <a:lnTo>
                  <a:pt x="69" y="611"/>
                </a:lnTo>
                <a:lnTo>
                  <a:pt x="81" y="634"/>
                </a:lnTo>
                <a:lnTo>
                  <a:pt x="108" y="655"/>
                </a:lnTo>
                <a:lnTo>
                  <a:pt x="100" y="681"/>
                </a:lnTo>
                <a:lnTo>
                  <a:pt x="84" y="685"/>
                </a:lnTo>
                <a:lnTo>
                  <a:pt x="81" y="719"/>
                </a:lnTo>
                <a:lnTo>
                  <a:pt x="118" y="796"/>
                </a:lnTo>
                <a:lnTo>
                  <a:pt x="148" y="843"/>
                </a:lnTo>
                <a:lnTo>
                  <a:pt x="143" y="872"/>
                </a:lnTo>
                <a:lnTo>
                  <a:pt x="161" y="891"/>
                </a:lnTo>
                <a:lnTo>
                  <a:pt x="154" y="909"/>
                </a:lnTo>
                <a:lnTo>
                  <a:pt x="143" y="954"/>
                </a:lnTo>
                <a:lnTo>
                  <a:pt x="156" y="970"/>
                </a:lnTo>
                <a:lnTo>
                  <a:pt x="248" y="1002"/>
                </a:lnTo>
                <a:lnTo>
                  <a:pt x="286" y="1053"/>
                </a:lnTo>
                <a:lnTo>
                  <a:pt x="329" y="1071"/>
                </a:lnTo>
                <a:lnTo>
                  <a:pt x="330" y="1101"/>
                </a:lnTo>
                <a:lnTo>
                  <a:pt x="359" y="1109"/>
                </a:lnTo>
                <a:lnTo>
                  <a:pt x="398" y="1161"/>
                </a:lnTo>
                <a:lnTo>
                  <a:pt x="419" y="1206"/>
                </a:lnTo>
                <a:lnTo>
                  <a:pt x="420" y="1276"/>
                </a:lnTo>
                <a:lnTo>
                  <a:pt x="688" y="1293"/>
                </a:lnTo>
                <a:lnTo>
                  <a:pt x="672" y="1264"/>
                </a:lnTo>
                <a:lnTo>
                  <a:pt x="680" y="1223"/>
                </a:lnTo>
                <a:lnTo>
                  <a:pt x="723" y="1152"/>
                </a:lnTo>
                <a:lnTo>
                  <a:pt x="754" y="1132"/>
                </a:lnTo>
                <a:lnTo>
                  <a:pt x="735" y="1107"/>
                </a:lnTo>
                <a:lnTo>
                  <a:pt x="724" y="1037"/>
                </a:lnTo>
                <a:lnTo>
                  <a:pt x="366" y="498"/>
                </a:lnTo>
                <a:lnTo>
                  <a:pt x="339" y="444"/>
                </a:lnTo>
                <a:lnTo>
                  <a:pt x="428" y="100"/>
                </a:lnTo>
                <a:lnTo>
                  <a:pt x="72" y="0"/>
                </a:lnTo>
                <a:lnTo>
                  <a:pt x="62" y="19"/>
                </a:lnTo>
                <a:lnTo>
                  <a:pt x="65" y="64"/>
                </a:lnTo>
                <a:lnTo>
                  <a:pt x="0" y="172"/>
                </a:lnTo>
                <a:lnTo>
                  <a:pt x="17" y="23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5919788" y="5403850"/>
            <a:ext cx="1219200" cy="1039813"/>
          </a:xfrm>
          <a:custGeom>
            <a:avLst/>
            <a:gdLst>
              <a:gd name="T0" fmla="*/ 0 w 865"/>
              <a:gd name="T1" fmla="*/ 2147483647 h 655"/>
              <a:gd name="T2" fmla="*/ 2147483647 w 865"/>
              <a:gd name="T3" fmla="*/ 2147483647 h 655"/>
              <a:gd name="T4" fmla="*/ 2147483647 w 865"/>
              <a:gd name="T5" fmla="*/ 2147483647 h 655"/>
              <a:gd name="T6" fmla="*/ 2147483647 w 865"/>
              <a:gd name="T7" fmla="*/ 2147483647 h 655"/>
              <a:gd name="T8" fmla="*/ 2147483647 w 865"/>
              <a:gd name="T9" fmla="*/ 2147483647 h 655"/>
              <a:gd name="T10" fmla="*/ 2147483647 w 865"/>
              <a:gd name="T11" fmla="*/ 2147483647 h 655"/>
              <a:gd name="T12" fmla="*/ 2147483647 w 865"/>
              <a:gd name="T13" fmla="*/ 2147483647 h 655"/>
              <a:gd name="T14" fmla="*/ 2147483647 w 865"/>
              <a:gd name="T15" fmla="*/ 2147483647 h 655"/>
              <a:gd name="T16" fmla="*/ 2147483647 w 865"/>
              <a:gd name="T17" fmla="*/ 2147483647 h 655"/>
              <a:gd name="T18" fmla="*/ 2147483647 w 865"/>
              <a:gd name="T19" fmla="*/ 2147483647 h 655"/>
              <a:gd name="T20" fmla="*/ 2147483647 w 865"/>
              <a:gd name="T21" fmla="*/ 2147483647 h 655"/>
              <a:gd name="T22" fmla="*/ 2147483647 w 865"/>
              <a:gd name="T23" fmla="*/ 2147483647 h 655"/>
              <a:gd name="T24" fmla="*/ 2147483647 w 865"/>
              <a:gd name="T25" fmla="*/ 2147483647 h 655"/>
              <a:gd name="T26" fmla="*/ 2147483647 w 865"/>
              <a:gd name="T27" fmla="*/ 2147483647 h 655"/>
              <a:gd name="T28" fmla="*/ 2147483647 w 865"/>
              <a:gd name="T29" fmla="*/ 2147483647 h 655"/>
              <a:gd name="T30" fmla="*/ 2147483647 w 865"/>
              <a:gd name="T31" fmla="*/ 2147483647 h 655"/>
              <a:gd name="T32" fmla="*/ 2147483647 w 865"/>
              <a:gd name="T33" fmla="*/ 2147483647 h 655"/>
              <a:gd name="T34" fmla="*/ 2147483647 w 865"/>
              <a:gd name="T35" fmla="*/ 2147483647 h 655"/>
              <a:gd name="T36" fmla="*/ 2147483647 w 865"/>
              <a:gd name="T37" fmla="*/ 2147483647 h 655"/>
              <a:gd name="T38" fmla="*/ 2147483647 w 865"/>
              <a:gd name="T39" fmla="*/ 2147483647 h 655"/>
              <a:gd name="T40" fmla="*/ 2147483647 w 865"/>
              <a:gd name="T41" fmla="*/ 2147483647 h 655"/>
              <a:gd name="T42" fmla="*/ 2147483647 w 865"/>
              <a:gd name="T43" fmla="*/ 2147483647 h 655"/>
              <a:gd name="T44" fmla="*/ 2147483647 w 865"/>
              <a:gd name="T45" fmla="*/ 2147483647 h 655"/>
              <a:gd name="T46" fmla="*/ 2147483647 w 865"/>
              <a:gd name="T47" fmla="*/ 2147483647 h 655"/>
              <a:gd name="T48" fmla="*/ 2147483647 w 865"/>
              <a:gd name="T49" fmla="*/ 2147483647 h 655"/>
              <a:gd name="T50" fmla="*/ 2147483647 w 865"/>
              <a:gd name="T51" fmla="*/ 2147483647 h 655"/>
              <a:gd name="T52" fmla="*/ 2147483647 w 865"/>
              <a:gd name="T53" fmla="*/ 2147483647 h 655"/>
              <a:gd name="T54" fmla="*/ 2147483647 w 865"/>
              <a:gd name="T55" fmla="*/ 2147483647 h 655"/>
              <a:gd name="T56" fmla="*/ 2147483647 w 865"/>
              <a:gd name="T57" fmla="*/ 2147483647 h 655"/>
              <a:gd name="T58" fmla="*/ 2147483647 w 865"/>
              <a:gd name="T59" fmla="*/ 2147483647 h 655"/>
              <a:gd name="T60" fmla="*/ 2147483647 w 865"/>
              <a:gd name="T61" fmla="*/ 2147483647 h 655"/>
              <a:gd name="T62" fmla="*/ 2147483647 w 865"/>
              <a:gd name="T63" fmla="*/ 2147483647 h 655"/>
              <a:gd name="T64" fmla="*/ 2147483647 w 865"/>
              <a:gd name="T65" fmla="*/ 2147483647 h 655"/>
              <a:gd name="T66" fmla="*/ 2147483647 w 865"/>
              <a:gd name="T67" fmla="*/ 2147483647 h 655"/>
              <a:gd name="T68" fmla="*/ 2147483647 w 865"/>
              <a:gd name="T69" fmla="*/ 2147483647 h 655"/>
              <a:gd name="T70" fmla="*/ 2147483647 w 865"/>
              <a:gd name="T71" fmla="*/ 2147483647 h 655"/>
              <a:gd name="T72" fmla="*/ 2147483647 w 865"/>
              <a:gd name="T73" fmla="*/ 2147483647 h 655"/>
              <a:gd name="T74" fmla="*/ 2147483647 w 865"/>
              <a:gd name="T75" fmla="*/ 2147483647 h 655"/>
              <a:gd name="T76" fmla="*/ 2147483647 w 865"/>
              <a:gd name="T77" fmla="*/ 2147483647 h 655"/>
              <a:gd name="T78" fmla="*/ 2147483647 w 865"/>
              <a:gd name="T79" fmla="*/ 2147483647 h 655"/>
              <a:gd name="T80" fmla="*/ 2147483647 w 865"/>
              <a:gd name="T81" fmla="*/ 2147483647 h 655"/>
              <a:gd name="T82" fmla="*/ 2147483647 w 865"/>
              <a:gd name="T83" fmla="*/ 2147483647 h 655"/>
              <a:gd name="T84" fmla="*/ 2147483647 w 865"/>
              <a:gd name="T85" fmla="*/ 2147483647 h 655"/>
              <a:gd name="T86" fmla="*/ 2147483647 w 865"/>
              <a:gd name="T87" fmla="*/ 2147483647 h 655"/>
              <a:gd name="T88" fmla="*/ 2147483647 w 865"/>
              <a:gd name="T89" fmla="*/ 2147483647 h 655"/>
              <a:gd name="T90" fmla="*/ 2147483647 w 865"/>
              <a:gd name="T91" fmla="*/ 2147483647 h 655"/>
              <a:gd name="T92" fmla="*/ 2147483647 w 865"/>
              <a:gd name="T93" fmla="*/ 2147483647 h 655"/>
              <a:gd name="T94" fmla="*/ 2147483647 w 865"/>
              <a:gd name="T95" fmla="*/ 2147483647 h 655"/>
              <a:gd name="T96" fmla="*/ 2147483647 w 865"/>
              <a:gd name="T97" fmla="*/ 2147483647 h 655"/>
              <a:gd name="T98" fmla="*/ 2147483647 w 865"/>
              <a:gd name="T99" fmla="*/ 2147483647 h 655"/>
              <a:gd name="T100" fmla="*/ 2147483647 w 865"/>
              <a:gd name="T101" fmla="*/ 2147483647 h 655"/>
              <a:gd name="T102" fmla="*/ 2147483647 w 865"/>
              <a:gd name="T103" fmla="*/ 2147483647 h 655"/>
              <a:gd name="T104" fmla="*/ 2147483647 w 865"/>
              <a:gd name="T105" fmla="*/ 2147483647 h 655"/>
              <a:gd name="T106" fmla="*/ 2147483647 w 865"/>
              <a:gd name="T107" fmla="*/ 2147483647 h 655"/>
              <a:gd name="T108" fmla="*/ 2147483647 w 865"/>
              <a:gd name="T109" fmla="*/ 2147483647 h 6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5"/>
              <a:gd name="T166" fmla="*/ 0 h 655"/>
              <a:gd name="T167" fmla="*/ 865 w 865"/>
              <a:gd name="T168" fmla="*/ 655 h 65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5" h="655">
                <a:moveTo>
                  <a:pt x="2" y="43"/>
                </a:moveTo>
                <a:lnTo>
                  <a:pt x="0" y="61"/>
                </a:lnTo>
                <a:lnTo>
                  <a:pt x="26" y="84"/>
                </a:lnTo>
                <a:lnTo>
                  <a:pt x="21" y="99"/>
                </a:lnTo>
                <a:lnTo>
                  <a:pt x="28" y="108"/>
                </a:lnTo>
                <a:lnTo>
                  <a:pt x="19" y="125"/>
                </a:lnTo>
                <a:lnTo>
                  <a:pt x="37" y="117"/>
                </a:lnTo>
                <a:lnTo>
                  <a:pt x="48" y="105"/>
                </a:lnTo>
                <a:lnTo>
                  <a:pt x="47" y="92"/>
                </a:lnTo>
                <a:lnTo>
                  <a:pt x="57" y="100"/>
                </a:lnTo>
                <a:lnTo>
                  <a:pt x="64" y="89"/>
                </a:lnTo>
                <a:lnTo>
                  <a:pt x="72" y="99"/>
                </a:lnTo>
                <a:lnTo>
                  <a:pt x="52" y="114"/>
                </a:lnTo>
                <a:lnTo>
                  <a:pt x="108" y="101"/>
                </a:lnTo>
                <a:lnTo>
                  <a:pt x="119" y="89"/>
                </a:lnTo>
                <a:lnTo>
                  <a:pt x="127" y="94"/>
                </a:lnTo>
                <a:lnTo>
                  <a:pt x="148" y="89"/>
                </a:lnTo>
                <a:lnTo>
                  <a:pt x="158" y="96"/>
                </a:lnTo>
                <a:lnTo>
                  <a:pt x="120" y="100"/>
                </a:lnTo>
                <a:lnTo>
                  <a:pt x="132" y="104"/>
                </a:lnTo>
                <a:lnTo>
                  <a:pt x="175" y="114"/>
                </a:lnTo>
                <a:lnTo>
                  <a:pt x="201" y="128"/>
                </a:lnTo>
                <a:lnTo>
                  <a:pt x="193" y="107"/>
                </a:lnTo>
                <a:lnTo>
                  <a:pt x="207" y="123"/>
                </a:lnTo>
                <a:lnTo>
                  <a:pt x="225" y="126"/>
                </a:lnTo>
                <a:lnTo>
                  <a:pt x="209" y="131"/>
                </a:lnTo>
                <a:lnTo>
                  <a:pt x="238" y="147"/>
                </a:lnTo>
                <a:lnTo>
                  <a:pt x="250" y="160"/>
                </a:lnTo>
                <a:lnTo>
                  <a:pt x="249" y="174"/>
                </a:lnTo>
                <a:lnTo>
                  <a:pt x="237" y="156"/>
                </a:lnTo>
                <a:lnTo>
                  <a:pt x="244" y="179"/>
                </a:lnTo>
                <a:lnTo>
                  <a:pt x="267" y="170"/>
                </a:lnTo>
                <a:lnTo>
                  <a:pt x="282" y="169"/>
                </a:lnTo>
                <a:lnTo>
                  <a:pt x="292" y="159"/>
                </a:lnTo>
                <a:lnTo>
                  <a:pt x="296" y="165"/>
                </a:lnTo>
                <a:lnTo>
                  <a:pt x="328" y="142"/>
                </a:lnTo>
                <a:lnTo>
                  <a:pt x="348" y="141"/>
                </a:lnTo>
                <a:lnTo>
                  <a:pt x="341" y="133"/>
                </a:lnTo>
                <a:lnTo>
                  <a:pt x="354" y="115"/>
                </a:lnTo>
                <a:lnTo>
                  <a:pt x="384" y="114"/>
                </a:lnTo>
                <a:lnTo>
                  <a:pt x="416" y="129"/>
                </a:lnTo>
                <a:lnTo>
                  <a:pt x="435" y="152"/>
                </a:lnTo>
                <a:lnTo>
                  <a:pt x="451" y="157"/>
                </a:lnTo>
                <a:lnTo>
                  <a:pt x="454" y="174"/>
                </a:lnTo>
                <a:lnTo>
                  <a:pt x="475" y="184"/>
                </a:lnTo>
                <a:lnTo>
                  <a:pt x="483" y="197"/>
                </a:lnTo>
                <a:lnTo>
                  <a:pt x="494" y="207"/>
                </a:lnTo>
                <a:lnTo>
                  <a:pt x="521" y="208"/>
                </a:lnTo>
                <a:lnTo>
                  <a:pt x="532" y="226"/>
                </a:lnTo>
                <a:lnTo>
                  <a:pt x="546" y="261"/>
                </a:lnTo>
                <a:lnTo>
                  <a:pt x="538" y="326"/>
                </a:lnTo>
                <a:lnTo>
                  <a:pt x="540" y="365"/>
                </a:lnTo>
                <a:lnTo>
                  <a:pt x="557" y="377"/>
                </a:lnTo>
                <a:lnTo>
                  <a:pt x="560" y="359"/>
                </a:lnTo>
                <a:lnTo>
                  <a:pt x="549" y="353"/>
                </a:lnTo>
                <a:lnTo>
                  <a:pt x="551" y="339"/>
                </a:lnTo>
                <a:lnTo>
                  <a:pt x="556" y="343"/>
                </a:lnTo>
                <a:lnTo>
                  <a:pt x="568" y="347"/>
                </a:lnTo>
                <a:lnTo>
                  <a:pt x="572" y="360"/>
                </a:lnTo>
                <a:lnTo>
                  <a:pt x="579" y="346"/>
                </a:lnTo>
                <a:lnTo>
                  <a:pt x="586" y="358"/>
                </a:lnTo>
                <a:lnTo>
                  <a:pt x="563" y="400"/>
                </a:lnTo>
                <a:lnTo>
                  <a:pt x="562" y="407"/>
                </a:lnTo>
                <a:lnTo>
                  <a:pt x="576" y="414"/>
                </a:lnTo>
                <a:lnTo>
                  <a:pt x="589" y="448"/>
                </a:lnTo>
                <a:lnTo>
                  <a:pt x="605" y="464"/>
                </a:lnTo>
                <a:lnTo>
                  <a:pt x="615" y="477"/>
                </a:lnTo>
                <a:lnTo>
                  <a:pt x="627" y="477"/>
                </a:lnTo>
                <a:lnTo>
                  <a:pt x="614" y="457"/>
                </a:lnTo>
                <a:lnTo>
                  <a:pt x="624" y="460"/>
                </a:lnTo>
                <a:lnTo>
                  <a:pt x="638" y="457"/>
                </a:lnTo>
                <a:lnTo>
                  <a:pt x="631" y="464"/>
                </a:lnTo>
                <a:lnTo>
                  <a:pt x="637" y="482"/>
                </a:lnTo>
                <a:lnTo>
                  <a:pt x="643" y="505"/>
                </a:lnTo>
                <a:lnTo>
                  <a:pt x="663" y="514"/>
                </a:lnTo>
                <a:lnTo>
                  <a:pt x="668" y="529"/>
                </a:lnTo>
                <a:lnTo>
                  <a:pt x="687" y="573"/>
                </a:lnTo>
                <a:lnTo>
                  <a:pt x="709" y="573"/>
                </a:lnTo>
                <a:lnTo>
                  <a:pt x="729" y="584"/>
                </a:lnTo>
                <a:lnTo>
                  <a:pt x="761" y="627"/>
                </a:lnTo>
                <a:lnTo>
                  <a:pt x="787" y="631"/>
                </a:lnTo>
                <a:lnTo>
                  <a:pt x="787" y="640"/>
                </a:lnTo>
                <a:lnTo>
                  <a:pt x="781" y="645"/>
                </a:lnTo>
                <a:lnTo>
                  <a:pt x="761" y="636"/>
                </a:lnTo>
                <a:lnTo>
                  <a:pt x="767" y="654"/>
                </a:lnTo>
                <a:lnTo>
                  <a:pt x="792" y="647"/>
                </a:lnTo>
                <a:lnTo>
                  <a:pt x="813" y="647"/>
                </a:lnTo>
                <a:lnTo>
                  <a:pt x="823" y="636"/>
                </a:lnTo>
                <a:lnTo>
                  <a:pt x="841" y="634"/>
                </a:lnTo>
                <a:lnTo>
                  <a:pt x="851" y="616"/>
                </a:lnTo>
                <a:lnTo>
                  <a:pt x="847" y="589"/>
                </a:lnTo>
                <a:lnTo>
                  <a:pt x="856" y="560"/>
                </a:lnTo>
                <a:lnTo>
                  <a:pt x="864" y="563"/>
                </a:lnTo>
                <a:lnTo>
                  <a:pt x="857" y="457"/>
                </a:lnTo>
                <a:lnTo>
                  <a:pt x="847" y="426"/>
                </a:lnTo>
                <a:lnTo>
                  <a:pt x="754" y="274"/>
                </a:lnTo>
                <a:lnTo>
                  <a:pt x="731" y="225"/>
                </a:lnTo>
                <a:lnTo>
                  <a:pt x="741" y="225"/>
                </a:lnTo>
                <a:lnTo>
                  <a:pt x="680" y="128"/>
                </a:lnTo>
                <a:lnTo>
                  <a:pt x="638" y="26"/>
                </a:lnTo>
                <a:lnTo>
                  <a:pt x="636" y="9"/>
                </a:lnTo>
                <a:lnTo>
                  <a:pt x="624" y="6"/>
                </a:lnTo>
                <a:lnTo>
                  <a:pt x="584" y="0"/>
                </a:lnTo>
                <a:lnTo>
                  <a:pt x="573" y="12"/>
                </a:lnTo>
                <a:lnTo>
                  <a:pt x="580" y="56"/>
                </a:lnTo>
                <a:lnTo>
                  <a:pt x="563" y="55"/>
                </a:lnTo>
                <a:lnTo>
                  <a:pt x="560" y="34"/>
                </a:lnTo>
                <a:lnTo>
                  <a:pt x="286" y="51"/>
                </a:lnTo>
                <a:lnTo>
                  <a:pt x="267" y="19"/>
                </a:lnTo>
                <a:lnTo>
                  <a:pt x="2" y="4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604000" y="6780213"/>
            <a:ext cx="61913" cy="47625"/>
          </a:xfrm>
          <a:custGeom>
            <a:avLst/>
            <a:gdLst>
              <a:gd name="T0" fmla="*/ 0 w 44"/>
              <a:gd name="T1" fmla="*/ 2147483647 h 30"/>
              <a:gd name="T2" fmla="*/ 2147483647 w 44"/>
              <a:gd name="T3" fmla="*/ 2147483647 h 30"/>
              <a:gd name="T4" fmla="*/ 2147483647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2147483647 w 44"/>
              <a:gd name="T11" fmla="*/ 2147483647 h 30"/>
              <a:gd name="T12" fmla="*/ 2147483647 w 44"/>
              <a:gd name="T13" fmla="*/ 2147483647 h 30"/>
              <a:gd name="T14" fmla="*/ 2147483647 w 44"/>
              <a:gd name="T15" fmla="*/ 2147483647 h 30"/>
              <a:gd name="T16" fmla="*/ 0 w 44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0"/>
              <a:gd name="T29" fmla="*/ 44 w 44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0">
                <a:moveTo>
                  <a:pt x="0" y="29"/>
                </a:moveTo>
                <a:lnTo>
                  <a:pt x="3" y="13"/>
                </a:lnTo>
                <a:lnTo>
                  <a:pt x="17" y="10"/>
                </a:lnTo>
                <a:lnTo>
                  <a:pt x="20" y="0"/>
                </a:lnTo>
                <a:lnTo>
                  <a:pt x="43" y="11"/>
                </a:lnTo>
                <a:lnTo>
                  <a:pt x="20" y="20"/>
                </a:lnTo>
                <a:lnTo>
                  <a:pt x="9" y="16"/>
                </a:lnTo>
                <a:lnTo>
                  <a:pt x="12" y="24"/>
                </a:lnTo>
                <a:lnTo>
                  <a:pt x="0" y="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6688138" y="6751638"/>
            <a:ext cx="52387" cy="38100"/>
          </a:xfrm>
          <a:custGeom>
            <a:avLst/>
            <a:gdLst>
              <a:gd name="T0" fmla="*/ 0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0 h 24"/>
              <a:gd name="T6" fmla="*/ 2147483647 w 36"/>
              <a:gd name="T7" fmla="*/ 2147483647 h 24"/>
              <a:gd name="T8" fmla="*/ 0 w 36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4"/>
              <a:gd name="T17" fmla="*/ 36 w 3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4">
                <a:moveTo>
                  <a:pt x="0" y="21"/>
                </a:moveTo>
                <a:lnTo>
                  <a:pt x="6" y="23"/>
                </a:lnTo>
                <a:lnTo>
                  <a:pt x="35" y="0"/>
                </a:lnTo>
                <a:lnTo>
                  <a:pt x="9" y="16"/>
                </a:lnTo>
                <a:lnTo>
                  <a:pt x="0" y="2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099300" y="6383338"/>
            <a:ext cx="36513" cy="74612"/>
          </a:xfrm>
          <a:custGeom>
            <a:avLst/>
            <a:gdLst>
              <a:gd name="T0" fmla="*/ 0 w 26"/>
              <a:gd name="T1" fmla="*/ 2147483647 h 47"/>
              <a:gd name="T2" fmla="*/ 2147483647 w 26"/>
              <a:gd name="T3" fmla="*/ 2147483647 h 47"/>
              <a:gd name="T4" fmla="*/ 2147483647 w 26"/>
              <a:gd name="T5" fmla="*/ 0 h 47"/>
              <a:gd name="T6" fmla="*/ 2147483647 w 26"/>
              <a:gd name="T7" fmla="*/ 2147483647 h 47"/>
              <a:gd name="T8" fmla="*/ 0 w 26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7"/>
              <a:gd name="T17" fmla="*/ 26 w 26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7">
                <a:moveTo>
                  <a:pt x="0" y="46"/>
                </a:moveTo>
                <a:lnTo>
                  <a:pt x="12" y="31"/>
                </a:lnTo>
                <a:lnTo>
                  <a:pt x="25" y="0"/>
                </a:lnTo>
                <a:lnTo>
                  <a:pt x="17" y="14"/>
                </a:lnTo>
                <a:lnTo>
                  <a:pt x="0" y="4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6140450" y="4640263"/>
            <a:ext cx="730250" cy="854075"/>
          </a:xfrm>
          <a:custGeom>
            <a:avLst/>
            <a:gdLst>
              <a:gd name="T0" fmla="*/ 0 w 518"/>
              <a:gd name="T1" fmla="*/ 2147483647 h 538"/>
              <a:gd name="T2" fmla="*/ 2147483647 w 518"/>
              <a:gd name="T3" fmla="*/ 2147483647 h 538"/>
              <a:gd name="T4" fmla="*/ 2147483647 w 518"/>
              <a:gd name="T5" fmla="*/ 2147483647 h 538"/>
              <a:gd name="T6" fmla="*/ 2147483647 w 518"/>
              <a:gd name="T7" fmla="*/ 2147483647 h 538"/>
              <a:gd name="T8" fmla="*/ 2147483647 w 518"/>
              <a:gd name="T9" fmla="*/ 2147483647 h 538"/>
              <a:gd name="T10" fmla="*/ 2147483647 w 518"/>
              <a:gd name="T11" fmla="*/ 2147483647 h 538"/>
              <a:gd name="T12" fmla="*/ 2147483647 w 518"/>
              <a:gd name="T13" fmla="*/ 2147483647 h 538"/>
              <a:gd name="T14" fmla="*/ 2147483647 w 518"/>
              <a:gd name="T15" fmla="*/ 2147483647 h 538"/>
              <a:gd name="T16" fmla="*/ 2147483647 w 518"/>
              <a:gd name="T17" fmla="*/ 2147483647 h 538"/>
              <a:gd name="T18" fmla="*/ 2147483647 w 518"/>
              <a:gd name="T19" fmla="*/ 2147483647 h 538"/>
              <a:gd name="T20" fmla="*/ 2147483647 w 518"/>
              <a:gd name="T21" fmla="*/ 2147483647 h 538"/>
              <a:gd name="T22" fmla="*/ 2147483647 w 518"/>
              <a:gd name="T23" fmla="*/ 2147483647 h 538"/>
              <a:gd name="T24" fmla="*/ 2147483647 w 518"/>
              <a:gd name="T25" fmla="*/ 2147483647 h 538"/>
              <a:gd name="T26" fmla="*/ 2147483647 w 518"/>
              <a:gd name="T27" fmla="*/ 2147483647 h 538"/>
              <a:gd name="T28" fmla="*/ 2147483647 w 518"/>
              <a:gd name="T29" fmla="*/ 2147483647 h 538"/>
              <a:gd name="T30" fmla="*/ 2147483647 w 518"/>
              <a:gd name="T31" fmla="*/ 2147483647 h 538"/>
              <a:gd name="T32" fmla="*/ 2147483647 w 518"/>
              <a:gd name="T33" fmla="*/ 2147483647 h 538"/>
              <a:gd name="T34" fmla="*/ 2147483647 w 518"/>
              <a:gd name="T35" fmla="*/ 2147483647 h 538"/>
              <a:gd name="T36" fmla="*/ 2147483647 w 518"/>
              <a:gd name="T37" fmla="*/ 2147483647 h 538"/>
              <a:gd name="T38" fmla="*/ 2147483647 w 518"/>
              <a:gd name="T39" fmla="*/ 2147483647 h 538"/>
              <a:gd name="T40" fmla="*/ 2147483647 w 518"/>
              <a:gd name="T41" fmla="*/ 2147483647 h 538"/>
              <a:gd name="T42" fmla="*/ 2147483647 w 518"/>
              <a:gd name="T43" fmla="*/ 2147483647 h 538"/>
              <a:gd name="T44" fmla="*/ 2147483647 w 518"/>
              <a:gd name="T45" fmla="*/ 2147483647 h 538"/>
              <a:gd name="T46" fmla="*/ 2147483647 w 518"/>
              <a:gd name="T47" fmla="*/ 2147483647 h 538"/>
              <a:gd name="T48" fmla="*/ 2147483647 w 518"/>
              <a:gd name="T49" fmla="*/ 2147483647 h 538"/>
              <a:gd name="T50" fmla="*/ 2147483647 w 518"/>
              <a:gd name="T51" fmla="*/ 2147483647 h 538"/>
              <a:gd name="T52" fmla="*/ 2147483647 w 518"/>
              <a:gd name="T53" fmla="*/ 2147483647 h 538"/>
              <a:gd name="T54" fmla="*/ 2147483647 w 518"/>
              <a:gd name="T55" fmla="*/ 2147483647 h 538"/>
              <a:gd name="T56" fmla="*/ 2147483647 w 518"/>
              <a:gd name="T57" fmla="*/ 2147483647 h 538"/>
              <a:gd name="T58" fmla="*/ 2147483647 w 518"/>
              <a:gd name="T59" fmla="*/ 2147483647 h 538"/>
              <a:gd name="T60" fmla="*/ 2147483647 w 518"/>
              <a:gd name="T61" fmla="*/ 2147483647 h 538"/>
              <a:gd name="T62" fmla="*/ 2147483647 w 518"/>
              <a:gd name="T63" fmla="*/ 2147483647 h 538"/>
              <a:gd name="T64" fmla="*/ 2147483647 w 518"/>
              <a:gd name="T65" fmla="*/ 2147483647 h 538"/>
              <a:gd name="T66" fmla="*/ 2147483647 w 518"/>
              <a:gd name="T67" fmla="*/ 2147483647 h 538"/>
              <a:gd name="T68" fmla="*/ 2147483647 w 518"/>
              <a:gd name="T69" fmla="*/ 2147483647 h 538"/>
              <a:gd name="T70" fmla="*/ 2147483647 w 518"/>
              <a:gd name="T71" fmla="*/ 2147483647 h 538"/>
              <a:gd name="T72" fmla="*/ 2147483647 w 518"/>
              <a:gd name="T73" fmla="*/ 2147483647 h 538"/>
              <a:gd name="T74" fmla="*/ 2147483647 w 518"/>
              <a:gd name="T75" fmla="*/ 2147483647 h 538"/>
              <a:gd name="T76" fmla="*/ 2147483647 w 518"/>
              <a:gd name="T77" fmla="*/ 2147483647 h 538"/>
              <a:gd name="T78" fmla="*/ 2147483647 w 518"/>
              <a:gd name="T79" fmla="*/ 2147483647 h 538"/>
              <a:gd name="T80" fmla="*/ 2147483647 w 518"/>
              <a:gd name="T81" fmla="*/ 0 h 538"/>
              <a:gd name="T82" fmla="*/ 2147483647 w 518"/>
              <a:gd name="T83" fmla="*/ 2147483647 h 538"/>
              <a:gd name="T84" fmla="*/ 0 w 518"/>
              <a:gd name="T85" fmla="*/ 2147483647 h 53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18"/>
              <a:gd name="T130" fmla="*/ 0 h 538"/>
              <a:gd name="T131" fmla="*/ 518 w 518"/>
              <a:gd name="T132" fmla="*/ 538 h 53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18" h="538">
                <a:moveTo>
                  <a:pt x="0" y="29"/>
                </a:moveTo>
                <a:lnTo>
                  <a:pt x="68" y="279"/>
                </a:lnTo>
                <a:lnTo>
                  <a:pt x="94" y="320"/>
                </a:lnTo>
                <a:lnTo>
                  <a:pt x="102" y="351"/>
                </a:lnTo>
                <a:lnTo>
                  <a:pt x="92" y="373"/>
                </a:lnTo>
                <a:lnTo>
                  <a:pt x="88" y="406"/>
                </a:lnTo>
                <a:lnTo>
                  <a:pt x="111" y="500"/>
                </a:lnTo>
                <a:lnTo>
                  <a:pt x="130" y="532"/>
                </a:lnTo>
                <a:lnTo>
                  <a:pt x="404" y="515"/>
                </a:lnTo>
                <a:lnTo>
                  <a:pt x="407" y="536"/>
                </a:lnTo>
                <a:lnTo>
                  <a:pt x="424" y="537"/>
                </a:lnTo>
                <a:lnTo>
                  <a:pt x="417" y="493"/>
                </a:lnTo>
                <a:lnTo>
                  <a:pt x="428" y="481"/>
                </a:lnTo>
                <a:lnTo>
                  <a:pt x="468" y="487"/>
                </a:lnTo>
                <a:lnTo>
                  <a:pt x="475" y="457"/>
                </a:lnTo>
                <a:lnTo>
                  <a:pt x="468" y="454"/>
                </a:lnTo>
                <a:lnTo>
                  <a:pt x="478" y="446"/>
                </a:lnTo>
                <a:lnTo>
                  <a:pt x="463" y="439"/>
                </a:lnTo>
                <a:lnTo>
                  <a:pt x="470" y="428"/>
                </a:lnTo>
                <a:lnTo>
                  <a:pt x="469" y="414"/>
                </a:lnTo>
                <a:lnTo>
                  <a:pt x="487" y="401"/>
                </a:lnTo>
                <a:lnTo>
                  <a:pt x="481" y="386"/>
                </a:lnTo>
                <a:lnTo>
                  <a:pt x="489" y="381"/>
                </a:lnTo>
                <a:lnTo>
                  <a:pt x="494" y="366"/>
                </a:lnTo>
                <a:lnTo>
                  <a:pt x="487" y="361"/>
                </a:lnTo>
                <a:lnTo>
                  <a:pt x="500" y="351"/>
                </a:lnTo>
                <a:lnTo>
                  <a:pt x="493" y="341"/>
                </a:lnTo>
                <a:lnTo>
                  <a:pt x="505" y="341"/>
                </a:lnTo>
                <a:lnTo>
                  <a:pt x="517" y="325"/>
                </a:lnTo>
                <a:lnTo>
                  <a:pt x="512" y="320"/>
                </a:lnTo>
                <a:lnTo>
                  <a:pt x="495" y="317"/>
                </a:lnTo>
                <a:lnTo>
                  <a:pt x="482" y="302"/>
                </a:lnTo>
                <a:lnTo>
                  <a:pt x="462" y="265"/>
                </a:lnTo>
                <a:lnTo>
                  <a:pt x="450" y="260"/>
                </a:lnTo>
                <a:lnTo>
                  <a:pt x="427" y="212"/>
                </a:lnTo>
                <a:lnTo>
                  <a:pt x="394" y="191"/>
                </a:lnTo>
                <a:lnTo>
                  <a:pt x="371" y="158"/>
                </a:lnTo>
                <a:lnTo>
                  <a:pt x="313" y="115"/>
                </a:lnTo>
                <a:lnTo>
                  <a:pt x="284" y="77"/>
                </a:lnTo>
                <a:lnTo>
                  <a:pt x="222" y="38"/>
                </a:lnTo>
                <a:lnTo>
                  <a:pt x="241" y="0"/>
                </a:lnTo>
                <a:lnTo>
                  <a:pt x="125" y="14"/>
                </a:lnTo>
                <a:lnTo>
                  <a:pt x="0" y="29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5292725" y="3279775"/>
            <a:ext cx="528638" cy="1069975"/>
          </a:xfrm>
          <a:custGeom>
            <a:avLst/>
            <a:gdLst>
              <a:gd name="T0" fmla="*/ 0 w 375"/>
              <a:gd name="T1" fmla="*/ 2147483647 h 674"/>
              <a:gd name="T2" fmla="*/ 2147483647 w 375"/>
              <a:gd name="T3" fmla="*/ 2147483647 h 674"/>
              <a:gd name="T4" fmla="*/ 2147483647 w 375"/>
              <a:gd name="T5" fmla="*/ 2147483647 h 674"/>
              <a:gd name="T6" fmla="*/ 2147483647 w 375"/>
              <a:gd name="T7" fmla="*/ 2147483647 h 674"/>
              <a:gd name="T8" fmla="*/ 2147483647 w 375"/>
              <a:gd name="T9" fmla="*/ 2147483647 h 674"/>
              <a:gd name="T10" fmla="*/ 2147483647 w 375"/>
              <a:gd name="T11" fmla="*/ 2147483647 h 674"/>
              <a:gd name="T12" fmla="*/ 2147483647 w 375"/>
              <a:gd name="T13" fmla="*/ 2147483647 h 674"/>
              <a:gd name="T14" fmla="*/ 2147483647 w 375"/>
              <a:gd name="T15" fmla="*/ 2147483647 h 674"/>
              <a:gd name="T16" fmla="*/ 2147483647 w 375"/>
              <a:gd name="T17" fmla="*/ 2147483647 h 674"/>
              <a:gd name="T18" fmla="*/ 2147483647 w 375"/>
              <a:gd name="T19" fmla="*/ 0 h 674"/>
              <a:gd name="T20" fmla="*/ 2147483647 w 375"/>
              <a:gd name="T21" fmla="*/ 2147483647 h 674"/>
              <a:gd name="T22" fmla="*/ 2147483647 w 375"/>
              <a:gd name="T23" fmla="*/ 2147483647 h 674"/>
              <a:gd name="T24" fmla="*/ 2147483647 w 375"/>
              <a:gd name="T25" fmla="*/ 2147483647 h 674"/>
              <a:gd name="T26" fmla="*/ 2147483647 w 375"/>
              <a:gd name="T27" fmla="*/ 2147483647 h 674"/>
              <a:gd name="T28" fmla="*/ 2147483647 w 375"/>
              <a:gd name="T29" fmla="*/ 2147483647 h 674"/>
              <a:gd name="T30" fmla="*/ 2147483647 w 375"/>
              <a:gd name="T31" fmla="*/ 2147483647 h 674"/>
              <a:gd name="T32" fmla="*/ 2147483647 w 375"/>
              <a:gd name="T33" fmla="*/ 2147483647 h 674"/>
              <a:gd name="T34" fmla="*/ 2147483647 w 375"/>
              <a:gd name="T35" fmla="*/ 2147483647 h 674"/>
              <a:gd name="T36" fmla="*/ 2147483647 w 375"/>
              <a:gd name="T37" fmla="*/ 2147483647 h 674"/>
              <a:gd name="T38" fmla="*/ 2147483647 w 375"/>
              <a:gd name="T39" fmla="*/ 2147483647 h 674"/>
              <a:gd name="T40" fmla="*/ 2147483647 w 375"/>
              <a:gd name="T41" fmla="*/ 2147483647 h 674"/>
              <a:gd name="T42" fmla="*/ 2147483647 w 375"/>
              <a:gd name="T43" fmla="*/ 2147483647 h 674"/>
              <a:gd name="T44" fmla="*/ 2147483647 w 375"/>
              <a:gd name="T45" fmla="*/ 2147483647 h 674"/>
              <a:gd name="T46" fmla="*/ 2147483647 w 375"/>
              <a:gd name="T47" fmla="*/ 2147483647 h 674"/>
              <a:gd name="T48" fmla="*/ 2147483647 w 375"/>
              <a:gd name="T49" fmla="*/ 2147483647 h 674"/>
              <a:gd name="T50" fmla="*/ 2147483647 w 375"/>
              <a:gd name="T51" fmla="*/ 2147483647 h 674"/>
              <a:gd name="T52" fmla="*/ 2147483647 w 375"/>
              <a:gd name="T53" fmla="*/ 2147483647 h 674"/>
              <a:gd name="T54" fmla="*/ 2147483647 w 375"/>
              <a:gd name="T55" fmla="*/ 2147483647 h 674"/>
              <a:gd name="T56" fmla="*/ 2147483647 w 375"/>
              <a:gd name="T57" fmla="*/ 2147483647 h 674"/>
              <a:gd name="T58" fmla="*/ 2147483647 w 375"/>
              <a:gd name="T59" fmla="*/ 2147483647 h 674"/>
              <a:gd name="T60" fmla="*/ 2147483647 w 375"/>
              <a:gd name="T61" fmla="*/ 2147483647 h 674"/>
              <a:gd name="T62" fmla="*/ 2147483647 w 375"/>
              <a:gd name="T63" fmla="*/ 2147483647 h 674"/>
              <a:gd name="T64" fmla="*/ 2147483647 w 375"/>
              <a:gd name="T65" fmla="*/ 2147483647 h 674"/>
              <a:gd name="T66" fmla="*/ 2147483647 w 375"/>
              <a:gd name="T67" fmla="*/ 2147483647 h 674"/>
              <a:gd name="T68" fmla="*/ 2147483647 w 375"/>
              <a:gd name="T69" fmla="*/ 2147483647 h 674"/>
              <a:gd name="T70" fmla="*/ 2147483647 w 375"/>
              <a:gd name="T71" fmla="*/ 2147483647 h 674"/>
              <a:gd name="T72" fmla="*/ 2147483647 w 375"/>
              <a:gd name="T73" fmla="*/ 2147483647 h 674"/>
              <a:gd name="T74" fmla="*/ 2147483647 w 375"/>
              <a:gd name="T75" fmla="*/ 2147483647 h 674"/>
              <a:gd name="T76" fmla="*/ 0 w 375"/>
              <a:gd name="T77" fmla="*/ 2147483647 h 6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5"/>
              <a:gd name="T118" fmla="*/ 0 h 674"/>
              <a:gd name="T119" fmla="*/ 375 w 375"/>
              <a:gd name="T120" fmla="*/ 674 h 6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5" h="674">
                <a:moveTo>
                  <a:pt x="0" y="297"/>
                </a:moveTo>
                <a:lnTo>
                  <a:pt x="8" y="277"/>
                </a:lnTo>
                <a:lnTo>
                  <a:pt x="33" y="236"/>
                </a:lnTo>
                <a:lnTo>
                  <a:pt x="46" y="191"/>
                </a:lnTo>
                <a:lnTo>
                  <a:pt x="33" y="158"/>
                </a:lnTo>
                <a:lnTo>
                  <a:pt x="97" y="109"/>
                </a:lnTo>
                <a:lnTo>
                  <a:pt x="111" y="83"/>
                </a:lnTo>
                <a:lnTo>
                  <a:pt x="111" y="71"/>
                </a:lnTo>
                <a:lnTo>
                  <a:pt x="64" y="17"/>
                </a:lnTo>
                <a:lnTo>
                  <a:pt x="314" y="0"/>
                </a:lnTo>
                <a:lnTo>
                  <a:pt x="320" y="42"/>
                </a:lnTo>
                <a:lnTo>
                  <a:pt x="345" y="90"/>
                </a:lnTo>
                <a:lnTo>
                  <a:pt x="367" y="347"/>
                </a:lnTo>
                <a:lnTo>
                  <a:pt x="361" y="400"/>
                </a:lnTo>
                <a:lnTo>
                  <a:pt x="374" y="431"/>
                </a:lnTo>
                <a:lnTo>
                  <a:pt x="360" y="489"/>
                </a:lnTo>
                <a:lnTo>
                  <a:pt x="341" y="516"/>
                </a:lnTo>
                <a:lnTo>
                  <a:pt x="331" y="557"/>
                </a:lnTo>
                <a:lnTo>
                  <a:pt x="340" y="569"/>
                </a:lnTo>
                <a:lnTo>
                  <a:pt x="332" y="595"/>
                </a:lnTo>
                <a:lnTo>
                  <a:pt x="337" y="604"/>
                </a:lnTo>
                <a:lnTo>
                  <a:pt x="307" y="616"/>
                </a:lnTo>
                <a:lnTo>
                  <a:pt x="301" y="658"/>
                </a:lnTo>
                <a:lnTo>
                  <a:pt x="258" y="643"/>
                </a:lnTo>
                <a:lnTo>
                  <a:pt x="236" y="664"/>
                </a:lnTo>
                <a:lnTo>
                  <a:pt x="237" y="673"/>
                </a:lnTo>
                <a:lnTo>
                  <a:pt x="222" y="672"/>
                </a:lnTo>
                <a:lnTo>
                  <a:pt x="208" y="644"/>
                </a:lnTo>
                <a:lnTo>
                  <a:pt x="200" y="605"/>
                </a:lnTo>
                <a:lnTo>
                  <a:pt x="184" y="579"/>
                </a:lnTo>
                <a:lnTo>
                  <a:pt x="159" y="569"/>
                </a:lnTo>
                <a:lnTo>
                  <a:pt x="128" y="544"/>
                </a:lnTo>
                <a:lnTo>
                  <a:pt x="117" y="509"/>
                </a:lnTo>
                <a:lnTo>
                  <a:pt x="135" y="458"/>
                </a:lnTo>
                <a:lnTo>
                  <a:pt x="119" y="447"/>
                </a:lnTo>
                <a:lnTo>
                  <a:pt x="82" y="448"/>
                </a:lnTo>
                <a:lnTo>
                  <a:pt x="76" y="414"/>
                </a:lnTo>
                <a:lnTo>
                  <a:pt x="15" y="351"/>
                </a:lnTo>
                <a:lnTo>
                  <a:pt x="0" y="29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648200" y="3119438"/>
            <a:ext cx="801688" cy="601662"/>
          </a:xfrm>
          <a:custGeom>
            <a:avLst/>
            <a:gdLst>
              <a:gd name="T0" fmla="*/ 0 w 569"/>
              <a:gd name="T1" fmla="*/ 2147483647 h 379"/>
              <a:gd name="T2" fmla="*/ 0 w 569"/>
              <a:gd name="T3" fmla="*/ 2147483647 h 379"/>
              <a:gd name="T4" fmla="*/ 2147483647 w 569"/>
              <a:gd name="T5" fmla="*/ 2147483647 h 379"/>
              <a:gd name="T6" fmla="*/ 2147483647 w 569"/>
              <a:gd name="T7" fmla="*/ 2147483647 h 379"/>
              <a:gd name="T8" fmla="*/ 2147483647 w 569"/>
              <a:gd name="T9" fmla="*/ 2147483647 h 379"/>
              <a:gd name="T10" fmla="*/ 2147483647 w 569"/>
              <a:gd name="T11" fmla="*/ 2147483647 h 379"/>
              <a:gd name="T12" fmla="*/ 2147483647 w 569"/>
              <a:gd name="T13" fmla="*/ 2147483647 h 379"/>
              <a:gd name="T14" fmla="*/ 2147483647 w 569"/>
              <a:gd name="T15" fmla="*/ 2147483647 h 379"/>
              <a:gd name="T16" fmla="*/ 2147483647 w 569"/>
              <a:gd name="T17" fmla="*/ 2147483647 h 379"/>
              <a:gd name="T18" fmla="*/ 2147483647 w 569"/>
              <a:gd name="T19" fmla="*/ 2147483647 h 379"/>
              <a:gd name="T20" fmla="*/ 2147483647 w 569"/>
              <a:gd name="T21" fmla="*/ 2147483647 h 379"/>
              <a:gd name="T22" fmla="*/ 2147483647 w 569"/>
              <a:gd name="T23" fmla="*/ 2147483647 h 379"/>
              <a:gd name="T24" fmla="*/ 2147483647 w 569"/>
              <a:gd name="T25" fmla="*/ 2147483647 h 379"/>
              <a:gd name="T26" fmla="*/ 2147483647 w 569"/>
              <a:gd name="T27" fmla="*/ 2147483647 h 379"/>
              <a:gd name="T28" fmla="*/ 2147483647 w 569"/>
              <a:gd name="T29" fmla="*/ 2147483647 h 379"/>
              <a:gd name="T30" fmla="*/ 2147483647 w 569"/>
              <a:gd name="T31" fmla="*/ 2147483647 h 379"/>
              <a:gd name="T32" fmla="*/ 2147483647 w 569"/>
              <a:gd name="T33" fmla="*/ 2147483647 h 379"/>
              <a:gd name="T34" fmla="*/ 2147483647 w 569"/>
              <a:gd name="T35" fmla="*/ 2147483647 h 379"/>
              <a:gd name="T36" fmla="*/ 2147483647 w 569"/>
              <a:gd name="T37" fmla="*/ 2147483647 h 379"/>
              <a:gd name="T38" fmla="*/ 2147483647 w 569"/>
              <a:gd name="T39" fmla="*/ 2147483647 h 379"/>
              <a:gd name="T40" fmla="*/ 2147483647 w 569"/>
              <a:gd name="T41" fmla="*/ 2147483647 h 379"/>
              <a:gd name="T42" fmla="*/ 2147483647 w 569"/>
              <a:gd name="T43" fmla="*/ 0 h 379"/>
              <a:gd name="T44" fmla="*/ 2147483647 w 569"/>
              <a:gd name="T45" fmla="*/ 2147483647 h 379"/>
              <a:gd name="T46" fmla="*/ 0 w 569"/>
              <a:gd name="T47" fmla="*/ 2147483647 h 3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9"/>
              <a:gd name="T73" fmla="*/ 0 h 379"/>
              <a:gd name="T74" fmla="*/ 569 w 569"/>
              <a:gd name="T75" fmla="*/ 379 h 37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9" h="379">
                <a:moveTo>
                  <a:pt x="0" y="8"/>
                </a:moveTo>
                <a:lnTo>
                  <a:pt x="0" y="37"/>
                </a:lnTo>
                <a:lnTo>
                  <a:pt x="11" y="59"/>
                </a:lnTo>
                <a:lnTo>
                  <a:pt x="4" y="80"/>
                </a:lnTo>
                <a:lnTo>
                  <a:pt x="10" y="132"/>
                </a:lnTo>
                <a:lnTo>
                  <a:pt x="38" y="206"/>
                </a:lnTo>
                <a:lnTo>
                  <a:pt x="38" y="230"/>
                </a:lnTo>
                <a:lnTo>
                  <a:pt x="56" y="264"/>
                </a:lnTo>
                <a:lnTo>
                  <a:pt x="64" y="322"/>
                </a:lnTo>
                <a:lnTo>
                  <a:pt x="60" y="339"/>
                </a:lnTo>
                <a:lnTo>
                  <a:pt x="70" y="357"/>
                </a:lnTo>
                <a:lnTo>
                  <a:pt x="437" y="350"/>
                </a:lnTo>
                <a:lnTo>
                  <a:pt x="465" y="378"/>
                </a:lnTo>
                <a:lnTo>
                  <a:pt x="490" y="337"/>
                </a:lnTo>
                <a:lnTo>
                  <a:pt x="503" y="292"/>
                </a:lnTo>
                <a:lnTo>
                  <a:pt x="490" y="259"/>
                </a:lnTo>
                <a:lnTo>
                  <a:pt x="554" y="210"/>
                </a:lnTo>
                <a:lnTo>
                  <a:pt x="568" y="184"/>
                </a:lnTo>
                <a:lnTo>
                  <a:pt x="568" y="172"/>
                </a:lnTo>
                <a:lnTo>
                  <a:pt x="521" y="118"/>
                </a:lnTo>
                <a:lnTo>
                  <a:pt x="474" y="61"/>
                </a:lnTo>
                <a:lnTo>
                  <a:pt x="465" y="0"/>
                </a:lnTo>
                <a:lnTo>
                  <a:pt x="12" y="9"/>
                </a:lnTo>
                <a:lnTo>
                  <a:pt x="0" y="8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4984750" y="5130800"/>
            <a:ext cx="755650" cy="750888"/>
          </a:xfrm>
          <a:custGeom>
            <a:avLst/>
            <a:gdLst>
              <a:gd name="T0" fmla="*/ 2147483647 w 535"/>
              <a:gd name="T1" fmla="*/ 2147483647 h 473"/>
              <a:gd name="T2" fmla="*/ 2147483647 w 535"/>
              <a:gd name="T3" fmla="*/ 2147483647 h 473"/>
              <a:gd name="T4" fmla="*/ 2147483647 w 535"/>
              <a:gd name="T5" fmla="*/ 2147483647 h 473"/>
              <a:gd name="T6" fmla="*/ 2147483647 w 535"/>
              <a:gd name="T7" fmla="*/ 2147483647 h 473"/>
              <a:gd name="T8" fmla="*/ 2147483647 w 535"/>
              <a:gd name="T9" fmla="*/ 2147483647 h 473"/>
              <a:gd name="T10" fmla="*/ 2147483647 w 535"/>
              <a:gd name="T11" fmla="*/ 2147483647 h 473"/>
              <a:gd name="T12" fmla="*/ 2147483647 w 535"/>
              <a:gd name="T13" fmla="*/ 2147483647 h 473"/>
              <a:gd name="T14" fmla="*/ 2147483647 w 535"/>
              <a:gd name="T15" fmla="*/ 2147483647 h 473"/>
              <a:gd name="T16" fmla="*/ 2147483647 w 535"/>
              <a:gd name="T17" fmla="*/ 2147483647 h 473"/>
              <a:gd name="T18" fmla="*/ 2147483647 w 535"/>
              <a:gd name="T19" fmla="*/ 2147483647 h 473"/>
              <a:gd name="T20" fmla="*/ 2147483647 w 535"/>
              <a:gd name="T21" fmla="*/ 2147483647 h 473"/>
              <a:gd name="T22" fmla="*/ 2147483647 w 535"/>
              <a:gd name="T23" fmla="*/ 2147483647 h 473"/>
              <a:gd name="T24" fmla="*/ 2147483647 w 535"/>
              <a:gd name="T25" fmla="*/ 2147483647 h 473"/>
              <a:gd name="T26" fmla="*/ 2147483647 w 535"/>
              <a:gd name="T27" fmla="*/ 2147483647 h 473"/>
              <a:gd name="T28" fmla="*/ 2147483647 w 535"/>
              <a:gd name="T29" fmla="*/ 2147483647 h 473"/>
              <a:gd name="T30" fmla="*/ 2147483647 w 535"/>
              <a:gd name="T31" fmla="*/ 2147483647 h 473"/>
              <a:gd name="T32" fmla="*/ 2147483647 w 535"/>
              <a:gd name="T33" fmla="*/ 2147483647 h 473"/>
              <a:gd name="T34" fmla="*/ 2147483647 w 535"/>
              <a:gd name="T35" fmla="*/ 2147483647 h 473"/>
              <a:gd name="T36" fmla="*/ 2147483647 w 535"/>
              <a:gd name="T37" fmla="*/ 2147483647 h 473"/>
              <a:gd name="T38" fmla="*/ 2147483647 w 535"/>
              <a:gd name="T39" fmla="*/ 2147483647 h 473"/>
              <a:gd name="T40" fmla="*/ 2147483647 w 535"/>
              <a:gd name="T41" fmla="*/ 2147483647 h 473"/>
              <a:gd name="T42" fmla="*/ 2147483647 w 535"/>
              <a:gd name="T43" fmla="*/ 2147483647 h 473"/>
              <a:gd name="T44" fmla="*/ 2147483647 w 535"/>
              <a:gd name="T45" fmla="*/ 2147483647 h 473"/>
              <a:gd name="T46" fmla="*/ 2147483647 w 535"/>
              <a:gd name="T47" fmla="*/ 2147483647 h 473"/>
              <a:gd name="T48" fmla="*/ 2147483647 w 535"/>
              <a:gd name="T49" fmla="*/ 2147483647 h 473"/>
              <a:gd name="T50" fmla="*/ 2147483647 w 535"/>
              <a:gd name="T51" fmla="*/ 2147483647 h 473"/>
              <a:gd name="T52" fmla="*/ 2147483647 w 535"/>
              <a:gd name="T53" fmla="*/ 2147483647 h 473"/>
              <a:gd name="T54" fmla="*/ 2147483647 w 535"/>
              <a:gd name="T55" fmla="*/ 2147483647 h 473"/>
              <a:gd name="T56" fmla="*/ 2147483647 w 535"/>
              <a:gd name="T57" fmla="*/ 2147483647 h 473"/>
              <a:gd name="T58" fmla="*/ 2147483647 w 535"/>
              <a:gd name="T59" fmla="*/ 2147483647 h 473"/>
              <a:gd name="T60" fmla="*/ 2147483647 w 535"/>
              <a:gd name="T61" fmla="*/ 2147483647 h 473"/>
              <a:gd name="T62" fmla="*/ 2147483647 w 535"/>
              <a:gd name="T63" fmla="*/ 2147483647 h 473"/>
              <a:gd name="T64" fmla="*/ 2147483647 w 535"/>
              <a:gd name="T65" fmla="*/ 2147483647 h 473"/>
              <a:gd name="T66" fmla="*/ 2147483647 w 535"/>
              <a:gd name="T67" fmla="*/ 2147483647 h 473"/>
              <a:gd name="T68" fmla="*/ 2147483647 w 535"/>
              <a:gd name="T69" fmla="*/ 2147483647 h 473"/>
              <a:gd name="T70" fmla="*/ 2147483647 w 535"/>
              <a:gd name="T71" fmla="*/ 2147483647 h 473"/>
              <a:gd name="T72" fmla="*/ 2147483647 w 535"/>
              <a:gd name="T73" fmla="*/ 2147483647 h 473"/>
              <a:gd name="T74" fmla="*/ 2147483647 w 535"/>
              <a:gd name="T75" fmla="*/ 2147483647 h 473"/>
              <a:gd name="T76" fmla="*/ 2147483647 w 535"/>
              <a:gd name="T77" fmla="*/ 2147483647 h 473"/>
              <a:gd name="T78" fmla="*/ 2147483647 w 535"/>
              <a:gd name="T79" fmla="*/ 2147483647 h 473"/>
              <a:gd name="T80" fmla="*/ 2147483647 w 535"/>
              <a:gd name="T81" fmla="*/ 2147483647 h 473"/>
              <a:gd name="T82" fmla="*/ 2147483647 w 535"/>
              <a:gd name="T83" fmla="*/ 2147483647 h 473"/>
              <a:gd name="T84" fmla="*/ 2147483647 w 535"/>
              <a:gd name="T85" fmla="*/ 2147483647 h 473"/>
              <a:gd name="T86" fmla="*/ 2147483647 w 535"/>
              <a:gd name="T87" fmla="*/ 2147483647 h 473"/>
              <a:gd name="T88" fmla="*/ 2147483647 w 535"/>
              <a:gd name="T89" fmla="*/ 2147483647 h 473"/>
              <a:gd name="T90" fmla="*/ 2147483647 w 535"/>
              <a:gd name="T91" fmla="*/ 0 h 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5"/>
              <a:gd name="T139" fmla="*/ 0 h 473"/>
              <a:gd name="T140" fmla="*/ 535 w 535"/>
              <a:gd name="T141" fmla="*/ 473 h 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5" h="473">
                <a:moveTo>
                  <a:pt x="0" y="4"/>
                </a:moveTo>
                <a:lnTo>
                  <a:pt x="5" y="130"/>
                </a:lnTo>
                <a:lnTo>
                  <a:pt x="20" y="146"/>
                </a:lnTo>
                <a:lnTo>
                  <a:pt x="25" y="178"/>
                </a:lnTo>
                <a:lnTo>
                  <a:pt x="55" y="223"/>
                </a:lnTo>
                <a:lnTo>
                  <a:pt x="53" y="261"/>
                </a:lnTo>
                <a:lnTo>
                  <a:pt x="37" y="298"/>
                </a:lnTo>
                <a:lnTo>
                  <a:pt x="37" y="318"/>
                </a:lnTo>
                <a:lnTo>
                  <a:pt x="43" y="339"/>
                </a:lnTo>
                <a:lnTo>
                  <a:pt x="40" y="359"/>
                </a:lnTo>
                <a:lnTo>
                  <a:pt x="31" y="372"/>
                </a:lnTo>
                <a:lnTo>
                  <a:pt x="18" y="389"/>
                </a:lnTo>
                <a:lnTo>
                  <a:pt x="27" y="399"/>
                </a:lnTo>
                <a:lnTo>
                  <a:pt x="98" y="390"/>
                </a:lnTo>
                <a:lnTo>
                  <a:pt x="156" y="414"/>
                </a:lnTo>
                <a:lnTo>
                  <a:pt x="211" y="411"/>
                </a:lnTo>
                <a:lnTo>
                  <a:pt x="205" y="395"/>
                </a:lnTo>
                <a:lnTo>
                  <a:pt x="223" y="380"/>
                </a:lnTo>
                <a:lnTo>
                  <a:pt x="262" y="389"/>
                </a:lnTo>
                <a:lnTo>
                  <a:pt x="267" y="417"/>
                </a:lnTo>
                <a:lnTo>
                  <a:pt x="279" y="413"/>
                </a:lnTo>
                <a:lnTo>
                  <a:pt x="295" y="419"/>
                </a:lnTo>
                <a:lnTo>
                  <a:pt x="311" y="436"/>
                </a:lnTo>
                <a:lnTo>
                  <a:pt x="315" y="452"/>
                </a:lnTo>
                <a:lnTo>
                  <a:pt x="332" y="454"/>
                </a:lnTo>
                <a:lnTo>
                  <a:pt x="347" y="464"/>
                </a:lnTo>
                <a:lnTo>
                  <a:pt x="360" y="460"/>
                </a:lnTo>
                <a:lnTo>
                  <a:pt x="372" y="447"/>
                </a:lnTo>
                <a:lnTo>
                  <a:pt x="370" y="436"/>
                </a:lnTo>
                <a:lnTo>
                  <a:pt x="387" y="450"/>
                </a:lnTo>
                <a:lnTo>
                  <a:pt x="395" y="438"/>
                </a:lnTo>
                <a:lnTo>
                  <a:pt x="407" y="462"/>
                </a:lnTo>
                <a:lnTo>
                  <a:pt x="424" y="450"/>
                </a:lnTo>
                <a:lnTo>
                  <a:pt x="430" y="443"/>
                </a:lnTo>
                <a:lnTo>
                  <a:pt x="424" y="436"/>
                </a:lnTo>
                <a:lnTo>
                  <a:pt x="425" y="415"/>
                </a:lnTo>
                <a:lnTo>
                  <a:pt x="430" y="415"/>
                </a:lnTo>
                <a:lnTo>
                  <a:pt x="445" y="417"/>
                </a:lnTo>
                <a:lnTo>
                  <a:pt x="449" y="431"/>
                </a:lnTo>
                <a:lnTo>
                  <a:pt x="466" y="430"/>
                </a:lnTo>
                <a:lnTo>
                  <a:pt x="481" y="440"/>
                </a:lnTo>
                <a:lnTo>
                  <a:pt x="484" y="437"/>
                </a:lnTo>
                <a:lnTo>
                  <a:pt x="490" y="448"/>
                </a:lnTo>
                <a:lnTo>
                  <a:pt x="501" y="455"/>
                </a:lnTo>
                <a:lnTo>
                  <a:pt x="496" y="472"/>
                </a:lnTo>
                <a:lnTo>
                  <a:pt x="511" y="455"/>
                </a:lnTo>
                <a:lnTo>
                  <a:pt x="521" y="466"/>
                </a:lnTo>
                <a:lnTo>
                  <a:pt x="521" y="454"/>
                </a:lnTo>
                <a:lnTo>
                  <a:pt x="534" y="450"/>
                </a:lnTo>
                <a:lnTo>
                  <a:pt x="534" y="442"/>
                </a:lnTo>
                <a:lnTo>
                  <a:pt x="520" y="440"/>
                </a:lnTo>
                <a:lnTo>
                  <a:pt x="512" y="431"/>
                </a:lnTo>
                <a:lnTo>
                  <a:pt x="500" y="433"/>
                </a:lnTo>
                <a:lnTo>
                  <a:pt x="495" y="420"/>
                </a:lnTo>
                <a:lnTo>
                  <a:pt x="481" y="420"/>
                </a:lnTo>
                <a:lnTo>
                  <a:pt x="468" y="397"/>
                </a:lnTo>
                <a:lnTo>
                  <a:pt x="476" y="391"/>
                </a:lnTo>
                <a:lnTo>
                  <a:pt x="487" y="385"/>
                </a:lnTo>
                <a:lnTo>
                  <a:pt x="489" y="372"/>
                </a:lnTo>
                <a:lnTo>
                  <a:pt x="498" y="371"/>
                </a:lnTo>
                <a:lnTo>
                  <a:pt x="512" y="358"/>
                </a:lnTo>
                <a:lnTo>
                  <a:pt x="508" y="353"/>
                </a:lnTo>
                <a:lnTo>
                  <a:pt x="508" y="329"/>
                </a:lnTo>
                <a:lnTo>
                  <a:pt x="493" y="341"/>
                </a:lnTo>
                <a:lnTo>
                  <a:pt x="476" y="344"/>
                </a:lnTo>
                <a:lnTo>
                  <a:pt x="464" y="364"/>
                </a:lnTo>
                <a:lnTo>
                  <a:pt x="441" y="353"/>
                </a:lnTo>
                <a:lnTo>
                  <a:pt x="445" y="345"/>
                </a:lnTo>
                <a:lnTo>
                  <a:pt x="455" y="341"/>
                </a:lnTo>
                <a:lnTo>
                  <a:pt x="455" y="345"/>
                </a:lnTo>
                <a:lnTo>
                  <a:pt x="461" y="332"/>
                </a:lnTo>
                <a:lnTo>
                  <a:pt x="453" y="337"/>
                </a:lnTo>
                <a:lnTo>
                  <a:pt x="449" y="331"/>
                </a:lnTo>
                <a:lnTo>
                  <a:pt x="447" y="337"/>
                </a:lnTo>
                <a:lnTo>
                  <a:pt x="437" y="332"/>
                </a:lnTo>
                <a:lnTo>
                  <a:pt x="427" y="345"/>
                </a:lnTo>
                <a:lnTo>
                  <a:pt x="412" y="349"/>
                </a:lnTo>
                <a:lnTo>
                  <a:pt x="381" y="341"/>
                </a:lnTo>
                <a:lnTo>
                  <a:pt x="380" y="334"/>
                </a:lnTo>
                <a:lnTo>
                  <a:pt x="398" y="308"/>
                </a:lnTo>
                <a:lnTo>
                  <a:pt x="415" y="308"/>
                </a:lnTo>
                <a:lnTo>
                  <a:pt x="427" y="319"/>
                </a:lnTo>
                <a:lnTo>
                  <a:pt x="472" y="328"/>
                </a:lnTo>
                <a:lnTo>
                  <a:pt x="438" y="271"/>
                </a:lnTo>
                <a:lnTo>
                  <a:pt x="445" y="231"/>
                </a:lnTo>
                <a:lnTo>
                  <a:pt x="252" y="239"/>
                </a:lnTo>
                <a:lnTo>
                  <a:pt x="254" y="217"/>
                </a:lnTo>
                <a:lnTo>
                  <a:pt x="275" y="150"/>
                </a:lnTo>
                <a:lnTo>
                  <a:pt x="309" y="106"/>
                </a:lnTo>
                <a:lnTo>
                  <a:pt x="298" y="93"/>
                </a:lnTo>
                <a:lnTo>
                  <a:pt x="302" y="50"/>
                </a:lnTo>
                <a:lnTo>
                  <a:pt x="285" y="0"/>
                </a:lnTo>
                <a:lnTo>
                  <a:pt x="0" y="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5373688" y="2339975"/>
            <a:ext cx="773112" cy="447675"/>
          </a:xfrm>
          <a:custGeom>
            <a:avLst/>
            <a:gdLst>
              <a:gd name="T0" fmla="*/ 2147483647 w 546"/>
              <a:gd name="T1" fmla="*/ 2147483647 h 282"/>
              <a:gd name="T2" fmla="*/ 2147483647 w 546"/>
              <a:gd name="T3" fmla="*/ 2147483647 h 282"/>
              <a:gd name="T4" fmla="*/ 2147483647 w 546"/>
              <a:gd name="T5" fmla="*/ 2147483647 h 282"/>
              <a:gd name="T6" fmla="*/ 2147483647 w 546"/>
              <a:gd name="T7" fmla="*/ 2147483647 h 282"/>
              <a:gd name="T8" fmla="*/ 2147483647 w 546"/>
              <a:gd name="T9" fmla="*/ 2147483647 h 282"/>
              <a:gd name="T10" fmla="*/ 2147483647 w 546"/>
              <a:gd name="T11" fmla="*/ 2147483647 h 282"/>
              <a:gd name="T12" fmla="*/ 2147483647 w 546"/>
              <a:gd name="T13" fmla="*/ 2147483647 h 282"/>
              <a:gd name="T14" fmla="*/ 2147483647 w 546"/>
              <a:gd name="T15" fmla="*/ 2147483647 h 282"/>
              <a:gd name="T16" fmla="*/ 2147483647 w 546"/>
              <a:gd name="T17" fmla="*/ 2147483647 h 282"/>
              <a:gd name="T18" fmla="*/ 2147483647 w 546"/>
              <a:gd name="T19" fmla="*/ 2147483647 h 282"/>
              <a:gd name="T20" fmla="*/ 2147483647 w 546"/>
              <a:gd name="T21" fmla="*/ 2147483647 h 282"/>
              <a:gd name="T22" fmla="*/ 2147483647 w 546"/>
              <a:gd name="T23" fmla="*/ 2147483647 h 282"/>
              <a:gd name="T24" fmla="*/ 2147483647 w 546"/>
              <a:gd name="T25" fmla="*/ 2147483647 h 282"/>
              <a:gd name="T26" fmla="*/ 2147483647 w 546"/>
              <a:gd name="T27" fmla="*/ 2147483647 h 282"/>
              <a:gd name="T28" fmla="*/ 2147483647 w 546"/>
              <a:gd name="T29" fmla="*/ 2147483647 h 282"/>
              <a:gd name="T30" fmla="*/ 2147483647 w 546"/>
              <a:gd name="T31" fmla="*/ 2147483647 h 282"/>
              <a:gd name="T32" fmla="*/ 2147483647 w 546"/>
              <a:gd name="T33" fmla="*/ 2147483647 h 282"/>
              <a:gd name="T34" fmla="*/ 2147483647 w 546"/>
              <a:gd name="T35" fmla="*/ 2147483647 h 282"/>
              <a:gd name="T36" fmla="*/ 2147483647 w 546"/>
              <a:gd name="T37" fmla="*/ 2147483647 h 282"/>
              <a:gd name="T38" fmla="*/ 2147483647 w 546"/>
              <a:gd name="T39" fmla="*/ 2147483647 h 282"/>
              <a:gd name="T40" fmla="*/ 2147483647 w 546"/>
              <a:gd name="T41" fmla="*/ 2147483647 h 282"/>
              <a:gd name="T42" fmla="*/ 2147483647 w 546"/>
              <a:gd name="T43" fmla="*/ 2147483647 h 282"/>
              <a:gd name="T44" fmla="*/ 2147483647 w 546"/>
              <a:gd name="T45" fmla="*/ 2147483647 h 282"/>
              <a:gd name="T46" fmla="*/ 2147483647 w 546"/>
              <a:gd name="T47" fmla="*/ 2147483647 h 282"/>
              <a:gd name="T48" fmla="*/ 2147483647 w 546"/>
              <a:gd name="T49" fmla="*/ 2147483647 h 282"/>
              <a:gd name="T50" fmla="*/ 2147483647 w 546"/>
              <a:gd name="T51" fmla="*/ 2147483647 h 282"/>
              <a:gd name="T52" fmla="*/ 2147483647 w 546"/>
              <a:gd name="T53" fmla="*/ 2147483647 h 282"/>
              <a:gd name="T54" fmla="*/ 2147483647 w 546"/>
              <a:gd name="T55" fmla="*/ 2147483647 h 282"/>
              <a:gd name="T56" fmla="*/ 2147483647 w 546"/>
              <a:gd name="T57" fmla="*/ 2147483647 h 282"/>
              <a:gd name="T58" fmla="*/ 2147483647 w 546"/>
              <a:gd name="T59" fmla="*/ 2147483647 h 282"/>
              <a:gd name="T60" fmla="*/ 2147483647 w 546"/>
              <a:gd name="T61" fmla="*/ 2147483647 h 282"/>
              <a:gd name="T62" fmla="*/ 2147483647 w 546"/>
              <a:gd name="T63" fmla="*/ 0 h 282"/>
              <a:gd name="T64" fmla="*/ 2147483647 w 546"/>
              <a:gd name="T65" fmla="*/ 2147483647 h 282"/>
              <a:gd name="T66" fmla="*/ 2147483647 w 546"/>
              <a:gd name="T67" fmla="*/ 2147483647 h 282"/>
              <a:gd name="T68" fmla="*/ 2147483647 w 546"/>
              <a:gd name="T69" fmla="*/ 2147483647 h 282"/>
              <a:gd name="T70" fmla="*/ 2147483647 w 546"/>
              <a:gd name="T71" fmla="*/ 2147483647 h 282"/>
              <a:gd name="T72" fmla="*/ 2147483647 w 546"/>
              <a:gd name="T73" fmla="*/ 2147483647 h 282"/>
              <a:gd name="T74" fmla="*/ 0 w 546"/>
              <a:gd name="T75" fmla="*/ 2147483647 h 2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6"/>
              <a:gd name="T115" fmla="*/ 0 h 282"/>
              <a:gd name="T116" fmla="*/ 546 w 546"/>
              <a:gd name="T117" fmla="*/ 282 h 2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6" h="282">
                <a:moveTo>
                  <a:pt x="0" y="121"/>
                </a:moveTo>
                <a:lnTo>
                  <a:pt x="43" y="151"/>
                </a:lnTo>
                <a:lnTo>
                  <a:pt x="148" y="179"/>
                </a:lnTo>
                <a:lnTo>
                  <a:pt x="195" y="184"/>
                </a:lnTo>
                <a:lnTo>
                  <a:pt x="202" y="201"/>
                </a:lnTo>
                <a:lnTo>
                  <a:pt x="222" y="207"/>
                </a:lnTo>
                <a:lnTo>
                  <a:pt x="248" y="281"/>
                </a:lnTo>
                <a:lnTo>
                  <a:pt x="272" y="223"/>
                </a:lnTo>
                <a:lnTo>
                  <a:pt x="277" y="210"/>
                </a:lnTo>
                <a:lnTo>
                  <a:pt x="284" y="202"/>
                </a:lnTo>
                <a:lnTo>
                  <a:pt x="284" y="193"/>
                </a:lnTo>
                <a:lnTo>
                  <a:pt x="293" y="178"/>
                </a:lnTo>
                <a:lnTo>
                  <a:pt x="296" y="179"/>
                </a:lnTo>
                <a:lnTo>
                  <a:pt x="293" y="188"/>
                </a:lnTo>
                <a:lnTo>
                  <a:pt x="294" y="203"/>
                </a:lnTo>
                <a:lnTo>
                  <a:pt x="303" y="200"/>
                </a:lnTo>
                <a:lnTo>
                  <a:pt x="309" y="182"/>
                </a:lnTo>
                <a:lnTo>
                  <a:pt x="321" y="184"/>
                </a:lnTo>
                <a:lnTo>
                  <a:pt x="327" y="176"/>
                </a:lnTo>
                <a:lnTo>
                  <a:pt x="329" y="180"/>
                </a:lnTo>
                <a:lnTo>
                  <a:pt x="316" y="207"/>
                </a:lnTo>
                <a:lnTo>
                  <a:pt x="325" y="210"/>
                </a:lnTo>
                <a:lnTo>
                  <a:pt x="333" y="194"/>
                </a:lnTo>
                <a:lnTo>
                  <a:pt x="345" y="188"/>
                </a:lnTo>
                <a:lnTo>
                  <a:pt x="352" y="168"/>
                </a:lnTo>
                <a:lnTo>
                  <a:pt x="383" y="163"/>
                </a:lnTo>
                <a:lnTo>
                  <a:pt x="398" y="161"/>
                </a:lnTo>
                <a:lnTo>
                  <a:pt x="422" y="144"/>
                </a:lnTo>
                <a:lnTo>
                  <a:pt x="457" y="150"/>
                </a:lnTo>
                <a:lnTo>
                  <a:pt x="480" y="166"/>
                </a:lnTo>
                <a:lnTo>
                  <a:pt x="482" y="145"/>
                </a:lnTo>
                <a:lnTo>
                  <a:pt x="494" y="145"/>
                </a:lnTo>
                <a:lnTo>
                  <a:pt x="523" y="147"/>
                </a:lnTo>
                <a:lnTo>
                  <a:pt x="545" y="140"/>
                </a:lnTo>
                <a:lnTo>
                  <a:pt x="516" y="122"/>
                </a:lnTo>
                <a:lnTo>
                  <a:pt x="509" y="92"/>
                </a:lnTo>
                <a:lnTo>
                  <a:pt x="485" y="97"/>
                </a:lnTo>
                <a:lnTo>
                  <a:pt x="477" y="92"/>
                </a:lnTo>
                <a:lnTo>
                  <a:pt x="467" y="97"/>
                </a:lnTo>
                <a:lnTo>
                  <a:pt x="454" y="94"/>
                </a:lnTo>
                <a:lnTo>
                  <a:pt x="447" y="93"/>
                </a:lnTo>
                <a:lnTo>
                  <a:pt x="444" y="77"/>
                </a:lnTo>
                <a:lnTo>
                  <a:pt x="449" y="59"/>
                </a:lnTo>
                <a:lnTo>
                  <a:pt x="426" y="64"/>
                </a:lnTo>
                <a:lnTo>
                  <a:pt x="404" y="76"/>
                </a:lnTo>
                <a:lnTo>
                  <a:pt x="348" y="83"/>
                </a:lnTo>
                <a:lnTo>
                  <a:pt x="314" y="116"/>
                </a:lnTo>
                <a:lnTo>
                  <a:pt x="306" y="110"/>
                </a:lnTo>
                <a:lnTo>
                  <a:pt x="296" y="114"/>
                </a:lnTo>
                <a:lnTo>
                  <a:pt x="282" y="104"/>
                </a:lnTo>
                <a:lnTo>
                  <a:pt x="273" y="108"/>
                </a:lnTo>
                <a:lnTo>
                  <a:pt x="253" y="112"/>
                </a:lnTo>
                <a:lnTo>
                  <a:pt x="226" y="73"/>
                </a:lnTo>
                <a:lnTo>
                  <a:pt x="193" y="68"/>
                </a:lnTo>
                <a:lnTo>
                  <a:pt x="183" y="69"/>
                </a:lnTo>
                <a:lnTo>
                  <a:pt x="177" y="78"/>
                </a:lnTo>
                <a:lnTo>
                  <a:pt x="182" y="61"/>
                </a:lnTo>
                <a:lnTo>
                  <a:pt x="168" y="74"/>
                </a:lnTo>
                <a:lnTo>
                  <a:pt x="161" y="87"/>
                </a:lnTo>
                <a:lnTo>
                  <a:pt x="162" y="65"/>
                </a:lnTo>
                <a:lnTo>
                  <a:pt x="177" y="34"/>
                </a:lnTo>
                <a:lnTo>
                  <a:pt x="197" y="10"/>
                </a:lnTo>
                <a:lnTo>
                  <a:pt x="215" y="4"/>
                </a:lnTo>
                <a:lnTo>
                  <a:pt x="212" y="0"/>
                </a:lnTo>
                <a:lnTo>
                  <a:pt x="180" y="2"/>
                </a:lnTo>
                <a:lnTo>
                  <a:pt x="161" y="13"/>
                </a:lnTo>
                <a:lnTo>
                  <a:pt x="154" y="24"/>
                </a:lnTo>
                <a:lnTo>
                  <a:pt x="130" y="43"/>
                </a:lnTo>
                <a:lnTo>
                  <a:pt x="119" y="60"/>
                </a:lnTo>
                <a:lnTo>
                  <a:pt x="101" y="65"/>
                </a:lnTo>
                <a:lnTo>
                  <a:pt x="95" y="76"/>
                </a:lnTo>
                <a:lnTo>
                  <a:pt x="83" y="81"/>
                </a:lnTo>
                <a:lnTo>
                  <a:pt x="51" y="87"/>
                </a:lnTo>
                <a:lnTo>
                  <a:pt x="43" y="94"/>
                </a:lnTo>
                <a:lnTo>
                  <a:pt x="28" y="109"/>
                </a:lnTo>
                <a:lnTo>
                  <a:pt x="0" y="121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5867400" y="2616200"/>
            <a:ext cx="520700" cy="793750"/>
          </a:xfrm>
          <a:custGeom>
            <a:avLst/>
            <a:gdLst>
              <a:gd name="T0" fmla="*/ 0 w 367"/>
              <a:gd name="T1" fmla="*/ 2147483647 h 500"/>
              <a:gd name="T2" fmla="*/ 2147483647 w 367"/>
              <a:gd name="T3" fmla="*/ 2147483647 h 500"/>
              <a:gd name="T4" fmla="*/ 2147483647 w 367"/>
              <a:gd name="T5" fmla="*/ 2147483647 h 500"/>
              <a:gd name="T6" fmla="*/ 2147483647 w 367"/>
              <a:gd name="T7" fmla="*/ 2147483647 h 500"/>
              <a:gd name="T8" fmla="*/ 2147483647 w 367"/>
              <a:gd name="T9" fmla="*/ 2147483647 h 500"/>
              <a:gd name="T10" fmla="*/ 2147483647 w 367"/>
              <a:gd name="T11" fmla="*/ 2147483647 h 500"/>
              <a:gd name="T12" fmla="*/ 2147483647 w 367"/>
              <a:gd name="T13" fmla="*/ 2147483647 h 500"/>
              <a:gd name="T14" fmla="*/ 2147483647 w 367"/>
              <a:gd name="T15" fmla="*/ 2147483647 h 500"/>
              <a:gd name="T16" fmla="*/ 2147483647 w 367"/>
              <a:gd name="T17" fmla="*/ 2147483647 h 500"/>
              <a:gd name="T18" fmla="*/ 2147483647 w 367"/>
              <a:gd name="T19" fmla="*/ 2147483647 h 500"/>
              <a:gd name="T20" fmla="*/ 2147483647 w 367"/>
              <a:gd name="T21" fmla="*/ 2147483647 h 500"/>
              <a:gd name="T22" fmla="*/ 2147483647 w 367"/>
              <a:gd name="T23" fmla="*/ 2147483647 h 500"/>
              <a:gd name="T24" fmla="*/ 2147483647 w 367"/>
              <a:gd name="T25" fmla="*/ 2147483647 h 500"/>
              <a:gd name="T26" fmla="*/ 2147483647 w 367"/>
              <a:gd name="T27" fmla="*/ 2147483647 h 500"/>
              <a:gd name="T28" fmla="*/ 2147483647 w 367"/>
              <a:gd name="T29" fmla="*/ 2147483647 h 500"/>
              <a:gd name="T30" fmla="*/ 2147483647 w 367"/>
              <a:gd name="T31" fmla="*/ 2147483647 h 500"/>
              <a:gd name="T32" fmla="*/ 2147483647 w 367"/>
              <a:gd name="T33" fmla="*/ 2147483647 h 500"/>
              <a:gd name="T34" fmla="*/ 2147483647 w 367"/>
              <a:gd name="T35" fmla="*/ 2147483647 h 500"/>
              <a:gd name="T36" fmla="*/ 2147483647 w 367"/>
              <a:gd name="T37" fmla="*/ 2147483647 h 500"/>
              <a:gd name="T38" fmla="*/ 2147483647 w 367"/>
              <a:gd name="T39" fmla="*/ 2147483647 h 500"/>
              <a:gd name="T40" fmla="*/ 2147483647 w 367"/>
              <a:gd name="T41" fmla="*/ 2147483647 h 500"/>
              <a:gd name="T42" fmla="*/ 2147483647 w 367"/>
              <a:gd name="T43" fmla="*/ 2147483647 h 500"/>
              <a:gd name="T44" fmla="*/ 2147483647 w 367"/>
              <a:gd name="T45" fmla="*/ 2147483647 h 500"/>
              <a:gd name="T46" fmla="*/ 2147483647 w 367"/>
              <a:gd name="T47" fmla="*/ 2147483647 h 500"/>
              <a:gd name="T48" fmla="*/ 2147483647 w 367"/>
              <a:gd name="T49" fmla="*/ 0 h 500"/>
              <a:gd name="T50" fmla="*/ 2147483647 w 367"/>
              <a:gd name="T51" fmla="*/ 2147483647 h 500"/>
              <a:gd name="T52" fmla="*/ 2147483647 w 367"/>
              <a:gd name="T53" fmla="*/ 2147483647 h 500"/>
              <a:gd name="T54" fmla="*/ 2147483647 w 367"/>
              <a:gd name="T55" fmla="*/ 2147483647 h 500"/>
              <a:gd name="T56" fmla="*/ 2147483647 w 367"/>
              <a:gd name="T57" fmla="*/ 2147483647 h 500"/>
              <a:gd name="T58" fmla="*/ 2147483647 w 367"/>
              <a:gd name="T59" fmla="*/ 2147483647 h 500"/>
              <a:gd name="T60" fmla="*/ 2147483647 w 367"/>
              <a:gd name="T61" fmla="*/ 2147483647 h 500"/>
              <a:gd name="T62" fmla="*/ 2147483647 w 367"/>
              <a:gd name="T63" fmla="*/ 2147483647 h 500"/>
              <a:gd name="T64" fmla="*/ 2147483647 w 367"/>
              <a:gd name="T65" fmla="*/ 2147483647 h 500"/>
              <a:gd name="T66" fmla="*/ 2147483647 w 367"/>
              <a:gd name="T67" fmla="*/ 2147483647 h 500"/>
              <a:gd name="T68" fmla="*/ 2147483647 w 367"/>
              <a:gd name="T69" fmla="*/ 2147483647 h 500"/>
              <a:gd name="T70" fmla="*/ 2147483647 w 367"/>
              <a:gd name="T71" fmla="*/ 2147483647 h 500"/>
              <a:gd name="T72" fmla="*/ 2147483647 w 367"/>
              <a:gd name="T73" fmla="*/ 2147483647 h 500"/>
              <a:gd name="T74" fmla="*/ 2147483647 w 367"/>
              <a:gd name="T75" fmla="*/ 2147483647 h 500"/>
              <a:gd name="T76" fmla="*/ 2147483647 w 367"/>
              <a:gd name="T77" fmla="*/ 2147483647 h 500"/>
              <a:gd name="T78" fmla="*/ 2147483647 w 367"/>
              <a:gd name="T79" fmla="*/ 2147483647 h 500"/>
              <a:gd name="T80" fmla="*/ 2147483647 w 367"/>
              <a:gd name="T81" fmla="*/ 2147483647 h 500"/>
              <a:gd name="T82" fmla="*/ 2147483647 w 367"/>
              <a:gd name="T83" fmla="*/ 2147483647 h 500"/>
              <a:gd name="T84" fmla="*/ 2147483647 w 367"/>
              <a:gd name="T85" fmla="*/ 2147483647 h 500"/>
              <a:gd name="T86" fmla="*/ 2147483647 w 367"/>
              <a:gd name="T87" fmla="*/ 2147483647 h 500"/>
              <a:gd name="T88" fmla="*/ 2147483647 w 367"/>
              <a:gd name="T89" fmla="*/ 2147483647 h 500"/>
              <a:gd name="T90" fmla="*/ 2147483647 w 367"/>
              <a:gd name="T91" fmla="*/ 2147483647 h 500"/>
              <a:gd name="T92" fmla="*/ 2147483647 w 367"/>
              <a:gd name="T93" fmla="*/ 2147483647 h 500"/>
              <a:gd name="T94" fmla="*/ 2147483647 w 367"/>
              <a:gd name="T95" fmla="*/ 2147483647 h 500"/>
              <a:gd name="T96" fmla="*/ 2147483647 w 367"/>
              <a:gd name="T97" fmla="*/ 2147483647 h 500"/>
              <a:gd name="T98" fmla="*/ 2147483647 w 367"/>
              <a:gd name="T99" fmla="*/ 2147483647 h 500"/>
              <a:gd name="T100" fmla="*/ 2147483647 w 367"/>
              <a:gd name="T101" fmla="*/ 2147483647 h 500"/>
              <a:gd name="T102" fmla="*/ 2147483647 w 367"/>
              <a:gd name="T103" fmla="*/ 2147483647 h 500"/>
              <a:gd name="T104" fmla="*/ 2147483647 w 367"/>
              <a:gd name="T105" fmla="*/ 2147483647 h 500"/>
              <a:gd name="T106" fmla="*/ 2147483647 w 367"/>
              <a:gd name="T107" fmla="*/ 2147483647 h 500"/>
              <a:gd name="T108" fmla="*/ 2147483647 w 367"/>
              <a:gd name="T109" fmla="*/ 2147483647 h 500"/>
              <a:gd name="T110" fmla="*/ 2147483647 w 367"/>
              <a:gd name="T111" fmla="*/ 2147483647 h 500"/>
              <a:gd name="T112" fmla="*/ 2147483647 w 367"/>
              <a:gd name="T113" fmla="*/ 2147483647 h 500"/>
              <a:gd name="T114" fmla="*/ 2147483647 w 367"/>
              <a:gd name="T115" fmla="*/ 2147483647 h 500"/>
              <a:gd name="T116" fmla="*/ 2147483647 w 367"/>
              <a:gd name="T117" fmla="*/ 2147483647 h 500"/>
              <a:gd name="T118" fmla="*/ 2147483647 w 367"/>
              <a:gd name="T119" fmla="*/ 2147483647 h 500"/>
              <a:gd name="T120" fmla="*/ 2147483647 w 367"/>
              <a:gd name="T121" fmla="*/ 2147483647 h 500"/>
              <a:gd name="T122" fmla="*/ 0 w 367"/>
              <a:gd name="T123" fmla="*/ 2147483647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"/>
              <a:gd name="T187" fmla="*/ 0 h 500"/>
              <a:gd name="T188" fmla="*/ 367 w 367"/>
              <a:gd name="T189" fmla="*/ 500 h 5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" h="500">
                <a:moveTo>
                  <a:pt x="0" y="499"/>
                </a:moveTo>
                <a:lnTo>
                  <a:pt x="34" y="439"/>
                </a:lnTo>
                <a:lnTo>
                  <a:pt x="41" y="417"/>
                </a:lnTo>
                <a:lnTo>
                  <a:pt x="44" y="373"/>
                </a:lnTo>
                <a:lnTo>
                  <a:pt x="35" y="332"/>
                </a:lnTo>
                <a:lnTo>
                  <a:pt x="14" y="293"/>
                </a:lnTo>
                <a:lnTo>
                  <a:pt x="5" y="270"/>
                </a:lnTo>
                <a:lnTo>
                  <a:pt x="10" y="250"/>
                </a:lnTo>
                <a:lnTo>
                  <a:pt x="2" y="225"/>
                </a:lnTo>
                <a:lnTo>
                  <a:pt x="12" y="207"/>
                </a:lnTo>
                <a:lnTo>
                  <a:pt x="21" y="164"/>
                </a:lnTo>
                <a:lnTo>
                  <a:pt x="19" y="144"/>
                </a:lnTo>
                <a:lnTo>
                  <a:pt x="32" y="131"/>
                </a:lnTo>
                <a:lnTo>
                  <a:pt x="30" y="116"/>
                </a:lnTo>
                <a:lnTo>
                  <a:pt x="52" y="107"/>
                </a:lnTo>
                <a:lnTo>
                  <a:pt x="71" y="76"/>
                </a:lnTo>
                <a:lnTo>
                  <a:pt x="68" y="126"/>
                </a:lnTo>
                <a:lnTo>
                  <a:pt x="83" y="116"/>
                </a:lnTo>
                <a:lnTo>
                  <a:pt x="83" y="74"/>
                </a:lnTo>
                <a:lnTo>
                  <a:pt x="104" y="51"/>
                </a:lnTo>
                <a:lnTo>
                  <a:pt x="118" y="49"/>
                </a:lnTo>
                <a:lnTo>
                  <a:pt x="107" y="41"/>
                </a:lnTo>
                <a:lnTo>
                  <a:pt x="102" y="27"/>
                </a:lnTo>
                <a:lnTo>
                  <a:pt x="110" y="6"/>
                </a:lnTo>
                <a:lnTo>
                  <a:pt x="129" y="0"/>
                </a:lnTo>
                <a:lnTo>
                  <a:pt x="173" y="12"/>
                </a:lnTo>
                <a:lnTo>
                  <a:pt x="188" y="28"/>
                </a:lnTo>
                <a:lnTo>
                  <a:pt x="238" y="39"/>
                </a:lnTo>
                <a:lnTo>
                  <a:pt x="248" y="54"/>
                </a:lnTo>
                <a:lnTo>
                  <a:pt x="263" y="72"/>
                </a:lnTo>
                <a:lnTo>
                  <a:pt x="249" y="72"/>
                </a:lnTo>
                <a:lnTo>
                  <a:pt x="248" y="83"/>
                </a:lnTo>
                <a:lnTo>
                  <a:pt x="264" y="102"/>
                </a:lnTo>
                <a:lnTo>
                  <a:pt x="267" y="136"/>
                </a:lnTo>
                <a:lnTo>
                  <a:pt x="267" y="158"/>
                </a:lnTo>
                <a:lnTo>
                  <a:pt x="252" y="182"/>
                </a:lnTo>
                <a:lnTo>
                  <a:pt x="249" y="194"/>
                </a:lnTo>
                <a:lnTo>
                  <a:pt x="229" y="204"/>
                </a:lnTo>
                <a:lnTo>
                  <a:pt x="226" y="215"/>
                </a:lnTo>
                <a:lnTo>
                  <a:pt x="229" y="240"/>
                </a:lnTo>
                <a:lnTo>
                  <a:pt x="249" y="252"/>
                </a:lnTo>
                <a:lnTo>
                  <a:pt x="267" y="232"/>
                </a:lnTo>
                <a:lnTo>
                  <a:pt x="279" y="203"/>
                </a:lnTo>
                <a:lnTo>
                  <a:pt x="309" y="186"/>
                </a:lnTo>
                <a:lnTo>
                  <a:pt x="329" y="196"/>
                </a:lnTo>
                <a:lnTo>
                  <a:pt x="342" y="227"/>
                </a:lnTo>
                <a:lnTo>
                  <a:pt x="359" y="287"/>
                </a:lnTo>
                <a:lnTo>
                  <a:pt x="366" y="307"/>
                </a:lnTo>
                <a:lnTo>
                  <a:pt x="361" y="323"/>
                </a:lnTo>
                <a:lnTo>
                  <a:pt x="364" y="348"/>
                </a:lnTo>
                <a:lnTo>
                  <a:pt x="358" y="362"/>
                </a:lnTo>
                <a:lnTo>
                  <a:pt x="349" y="348"/>
                </a:lnTo>
                <a:lnTo>
                  <a:pt x="340" y="354"/>
                </a:lnTo>
                <a:lnTo>
                  <a:pt x="339" y="377"/>
                </a:lnTo>
                <a:lnTo>
                  <a:pt x="335" y="387"/>
                </a:lnTo>
                <a:lnTo>
                  <a:pt x="319" y="398"/>
                </a:lnTo>
                <a:lnTo>
                  <a:pt x="318" y="430"/>
                </a:lnTo>
                <a:lnTo>
                  <a:pt x="307" y="443"/>
                </a:lnTo>
                <a:lnTo>
                  <a:pt x="298" y="469"/>
                </a:lnTo>
                <a:lnTo>
                  <a:pt x="179" y="488"/>
                </a:lnTo>
                <a:lnTo>
                  <a:pt x="175" y="479"/>
                </a:lnTo>
                <a:lnTo>
                  <a:pt x="0" y="499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4584700" y="2017713"/>
            <a:ext cx="887413" cy="1117600"/>
          </a:xfrm>
          <a:custGeom>
            <a:avLst/>
            <a:gdLst>
              <a:gd name="T0" fmla="*/ 0 w 628"/>
              <a:gd name="T1" fmla="*/ 2147483647 h 704"/>
              <a:gd name="T2" fmla="*/ 2147483647 w 628"/>
              <a:gd name="T3" fmla="*/ 2147483647 h 704"/>
              <a:gd name="T4" fmla="*/ 2147483647 w 628"/>
              <a:gd name="T5" fmla="*/ 2147483647 h 704"/>
              <a:gd name="T6" fmla="*/ 2147483647 w 628"/>
              <a:gd name="T7" fmla="*/ 2147483647 h 704"/>
              <a:gd name="T8" fmla="*/ 2147483647 w 628"/>
              <a:gd name="T9" fmla="*/ 2147483647 h 704"/>
              <a:gd name="T10" fmla="*/ 2147483647 w 628"/>
              <a:gd name="T11" fmla="*/ 2147483647 h 704"/>
              <a:gd name="T12" fmla="*/ 2147483647 w 628"/>
              <a:gd name="T13" fmla="*/ 2147483647 h 704"/>
              <a:gd name="T14" fmla="*/ 2147483647 w 628"/>
              <a:gd name="T15" fmla="*/ 2147483647 h 704"/>
              <a:gd name="T16" fmla="*/ 2147483647 w 628"/>
              <a:gd name="T17" fmla="*/ 2147483647 h 704"/>
              <a:gd name="T18" fmla="*/ 2147483647 w 628"/>
              <a:gd name="T19" fmla="*/ 2147483647 h 704"/>
              <a:gd name="T20" fmla="*/ 2147483647 w 628"/>
              <a:gd name="T21" fmla="*/ 2147483647 h 704"/>
              <a:gd name="T22" fmla="*/ 2147483647 w 628"/>
              <a:gd name="T23" fmla="*/ 2147483647 h 704"/>
              <a:gd name="T24" fmla="*/ 2147483647 w 628"/>
              <a:gd name="T25" fmla="*/ 2147483647 h 704"/>
              <a:gd name="T26" fmla="*/ 2147483647 w 628"/>
              <a:gd name="T27" fmla="*/ 2147483647 h 704"/>
              <a:gd name="T28" fmla="*/ 2147483647 w 628"/>
              <a:gd name="T29" fmla="*/ 2147483647 h 704"/>
              <a:gd name="T30" fmla="*/ 2147483647 w 628"/>
              <a:gd name="T31" fmla="*/ 2147483647 h 704"/>
              <a:gd name="T32" fmla="*/ 2147483647 w 628"/>
              <a:gd name="T33" fmla="*/ 2147483647 h 704"/>
              <a:gd name="T34" fmla="*/ 2147483647 w 628"/>
              <a:gd name="T35" fmla="*/ 2147483647 h 704"/>
              <a:gd name="T36" fmla="*/ 2147483647 w 628"/>
              <a:gd name="T37" fmla="*/ 2147483647 h 704"/>
              <a:gd name="T38" fmla="*/ 2147483647 w 628"/>
              <a:gd name="T39" fmla="*/ 2147483647 h 704"/>
              <a:gd name="T40" fmla="*/ 2147483647 w 628"/>
              <a:gd name="T41" fmla="*/ 2147483647 h 704"/>
              <a:gd name="T42" fmla="*/ 2147483647 w 628"/>
              <a:gd name="T43" fmla="*/ 2147483647 h 704"/>
              <a:gd name="T44" fmla="*/ 2147483647 w 628"/>
              <a:gd name="T45" fmla="*/ 2147483647 h 704"/>
              <a:gd name="T46" fmla="*/ 2147483647 w 628"/>
              <a:gd name="T47" fmla="*/ 2147483647 h 704"/>
              <a:gd name="T48" fmla="*/ 2147483647 w 628"/>
              <a:gd name="T49" fmla="*/ 2147483647 h 704"/>
              <a:gd name="T50" fmla="*/ 2147483647 w 628"/>
              <a:gd name="T51" fmla="*/ 2147483647 h 704"/>
              <a:gd name="T52" fmla="*/ 2147483647 w 628"/>
              <a:gd name="T53" fmla="*/ 2147483647 h 704"/>
              <a:gd name="T54" fmla="*/ 2147483647 w 628"/>
              <a:gd name="T55" fmla="*/ 2147483647 h 704"/>
              <a:gd name="T56" fmla="*/ 2147483647 w 628"/>
              <a:gd name="T57" fmla="*/ 2147483647 h 704"/>
              <a:gd name="T58" fmla="*/ 2147483647 w 628"/>
              <a:gd name="T59" fmla="*/ 2147483647 h 704"/>
              <a:gd name="T60" fmla="*/ 2147483647 w 628"/>
              <a:gd name="T61" fmla="*/ 2147483647 h 704"/>
              <a:gd name="T62" fmla="*/ 2147483647 w 628"/>
              <a:gd name="T63" fmla="*/ 2147483647 h 704"/>
              <a:gd name="T64" fmla="*/ 2147483647 w 628"/>
              <a:gd name="T65" fmla="*/ 2147483647 h 704"/>
              <a:gd name="T66" fmla="*/ 2147483647 w 628"/>
              <a:gd name="T67" fmla="*/ 2147483647 h 704"/>
              <a:gd name="T68" fmla="*/ 2147483647 w 628"/>
              <a:gd name="T69" fmla="*/ 2147483647 h 704"/>
              <a:gd name="T70" fmla="*/ 2147483647 w 628"/>
              <a:gd name="T71" fmla="*/ 2147483647 h 704"/>
              <a:gd name="T72" fmla="*/ 2147483647 w 628"/>
              <a:gd name="T73" fmla="*/ 2147483647 h 704"/>
              <a:gd name="T74" fmla="*/ 2147483647 w 628"/>
              <a:gd name="T75" fmla="*/ 2147483647 h 704"/>
              <a:gd name="T76" fmla="*/ 2147483647 w 628"/>
              <a:gd name="T77" fmla="*/ 2147483647 h 704"/>
              <a:gd name="T78" fmla="*/ 2147483647 w 628"/>
              <a:gd name="T79" fmla="*/ 2147483647 h 704"/>
              <a:gd name="T80" fmla="*/ 2147483647 w 628"/>
              <a:gd name="T81" fmla="*/ 2147483647 h 704"/>
              <a:gd name="T82" fmla="*/ 2147483647 w 628"/>
              <a:gd name="T83" fmla="*/ 2147483647 h 704"/>
              <a:gd name="T84" fmla="*/ 2147483647 w 628"/>
              <a:gd name="T85" fmla="*/ 2147483647 h 704"/>
              <a:gd name="T86" fmla="*/ 2147483647 w 628"/>
              <a:gd name="T87" fmla="*/ 2147483647 h 704"/>
              <a:gd name="T88" fmla="*/ 2147483647 w 628"/>
              <a:gd name="T89" fmla="*/ 2147483647 h 704"/>
              <a:gd name="T90" fmla="*/ 2147483647 w 628"/>
              <a:gd name="T91" fmla="*/ 0 h 704"/>
              <a:gd name="T92" fmla="*/ 2147483647 w 628"/>
              <a:gd name="T93" fmla="*/ 2147483647 h 704"/>
              <a:gd name="T94" fmla="*/ 0 w 628"/>
              <a:gd name="T95" fmla="*/ 2147483647 h 7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8"/>
              <a:gd name="T145" fmla="*/ 0 h 704"/>
              <a:gd name="T146" fmla="*/ 628 w 628"/>
              <a:gd name="T147" fmla="*/ 704 h 7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8" h="704">
                <a:moveTo>
                  <a:pt x="0" y="43"/>
                </a:moveTo>
                <a:lnTo>
                  <a:pt x="4" y="143"/>
                </a:lnTo>
                <a:lnTo>
                  <a:pt x="28" y="223"/>
                </a:lnTo>
                <a:lnTo>
                  <a:pt x="31" y="326"/>
                </a:lnTo>
                <a:lnTo>
                  <a:pt x="49" y="410"/>
                </a:lnTo>
                <a:lnTo>
                  <a:pt x="26" y="451"/>
                </a:lnTo>
                <a:lnTo>
                  <a:pt x="58" y="484"/>
                </a:lnTo>
                <a:lnTo>
                  <a:pt x="56" y="703"/>
                </a:lnTo>
                <a:lnTo>
                  <a:pt x="509" y="694"/>
                </a:lnTo>
                <a:lnTo>
                  <a:pt x="501" y="652"/>
                </a:lnTo>
                <a:lnTo>
                  <a:pt x="488" y="637"/>
                </a:lnTo>
                <a:lnTo>
                  <a:pt x="452" y="614"/>
                </a:lnTo>
                <a:lnTo>
                  <a:pt x="429" y="586"/>
                </a:lnTo>
                <a:lnTo>
                  <a:pt x="368" y="548"/>
                </a:lnTo>
                <a:lnTo>
                  <a:pt x="369" y="484"/>
                </a:lnTo>
                <a:lnTo>
                  <a:pt x="356" y="443"/>
                </a:lnTo>
                <a:lnTo>
                  <a:pt x="406" y="380"/>
                </a:lnTo>
                <a:lnTo>
                  <a:pt x="403" y="319"/>
                </a:lnTo>
                <a:lnTo>
                  <a:pt x="414" y="309"/>
                </a:lnTo>
                <a:lnTo>
                  <a:pt x="475" y="258"/>
                </a:lnTo>
                <a:lnTo>
                  <a:pt x="506" y="221"/>
                </a:lnTo>
                <a:lnTo>
                  <a:pt x="546" y="189"/>
                </a:lnTo>
                <a:lnTo>
                  <a:pt x="627" y="148"/>
                </a:lnTo>
                <a:lnTo>
                  <a:pt x="597" y="150"/>
                </a:lnTo>
                <a:lnTo>
                  <a:pt x="569" y="136"/>
                </a:lnTo>
                <a:lnTo>
                  <a:pt x="524" y="141"/>
                </a:lnTo>
                <a:lnTo>
                  <a:pt x="514" y="124"/>
                </a:lnTo>
                <a:lnTo>
                  <a:pt x="500" y="131"/>
                </a:lnTo>
                <a:lnTo>
                  <a:pt x="469" y="150"/>
                </a:lnTo>
                <a:lnTo>
                  <a:pt x="448" y="143"/>
                </a:lnTo>
                <a:lnTo>
                  <a:pt x="438" y="134"/>
                </a:lnTo>
                <a:lnTo>
                  <a:pt x="422" y="130"/>
                </a:lnTo>
                <a:lnTo>
                  <a:pt x="414" y="116"/>
                </a:lnTo>
                <a:lnTo>
                  <a:pt x="398" y="118"/>
                </a:lnTo>
                <a:lnTo>
                  <a:pt x="398" y="130"/>
                </a:lnTo>
                <a:lnTo>
                  <a:pt x="391" y="132"/>
                </a:lnTo>
                <a:lnTo>
                  <a:pt x="379" y="106"/>
                </a:lnTo>
                <a:lnTo>
                  <a:pt x="364" y="106"/>
                </a:lnTo>
                <a:lnTo>
                  <a:pt x="369" y="94"/>
                </a:lnTo>
                <a:lnTo>
                  <a:pt x="333" y="87"/>
                </a:lnTo>
                <a:lnTo>
                  <a:pt x="320" y="85"/>
                </a:lnTo>
                <a:lnTo>
                  <a:pt x="277" y="102"/>
                </a:lnTo>
                <a:lnTo>
                  <a:pt x="270" y="87"/>
                </a:lnTo>
                <a:lnTo>
                  <a:pt x="204" y="73"/>
                </a:lnTo>
                <a:lnTo>
                  <a:pt x="193" y="4"/>
                </a:lnTo>
                <a:lnTo>
                  <a:pt x="165" y="0"/>
                </a:lnTo>
                <a:lnTo>
                  <a:pt x="165" y="44"/>
                </a:lnTo>
                <a:lnTo>
                  <a:pt x="0" y="43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5340350" y="4721225"/>
            <a:ext cx="477838" cy="931863"/>
          </a:xfrm>
          <a:custGeom>
            <a:avLst/>
            <a:gdLst>
              <a:gd name="T0" fmla="*/ 0 w 339"/>
              <a:gd name="T1" fmla="*/ 2147483647 h 587"/>
              <a:gd name="T2" fmla="*/ 2147483647 w 339"/>
              <a:gd name="T3" fmla="*/ 2147483647 h 587"/>
              <a:gd name="T4" fmla="*/ 2147483647 w 339"/>
              <a:gd name="T5" fmla="*/ 2147483647 h 587"/>
              <a:gd name="T6" fmla="*/ 2147483647 w 339"/>
              <a:gd name="T7" fmla="*/ 2147483647 h 587"/>
              <a:gd name="T8" fmla="*/ 2147483647 w 339"/>
              <a:gd name="T9" fmla="*/ 2147483647 h 587"/>
              <a:gd name="T10" fmla="*/ 2147483647 w 339"/>
              <a:gd name="T11" fmla="*/ 2147483647 h 587"/>
              <a:gd name="T12" fmla="*/ 2147483647 w 339"/>
              <a:gd name="T13" fmla="*/ 2147483647 h 587"/>
              <a:gd name="T14" fmla="*/ 2147483647 w 339"/>
              <a:gd name="T15" fmla="*/ 2147483647 h 587"/>
              <a:gd name="T16" fmla="*/ 2147483647 w 339"/>
              <a:gd name="T17" fmla="*/ 2147483647 h 587"/>
              <a:gd name="T18" fmla="*/ 2147483647 w 339"/>
              <a:gd name="T19" fmla="*/ 2147483647 h 587"/>
              <a:gd name="T20" fmla="*/ 2147483647 w 339"/>
              <a:gd name="T21" fmla="*/ 2147483647 h 587"/>
              <a:gd name="T22" fmla="*/ 2147483647 w 339"/>
              <a:gd name="T23" fmla="*/ 2147483647 h 587"/>
              <a:gd name="T24" fmla="*/ 2147483647 w 339"/>
              <a:gd name="T25" fmla="*/ 0 h 587"/>
              <a:gd name="T26" fmla="*/ 2147483647 w 339"/>
              <a:gd name="T27" fmla="*/ 2147483647 h 587"/>
              <a:gd name="T28" fmla="*/ 2147483647 w 339"/>
              <a:gd name="T29" fmla="*/ 2147483647 h 587"/>
              <a:gd name="T30" fmla="*/ 2147483647 w 339"/>
              <a:gd name="T31" fmla="*/ 2147483647 h 587"/>
              <a:gd name="T32" fmla="*/ 2147483647 w 339"/>
              <a:gd name="T33" fmla="*/ 2147483647 h 587"/>
              <a:gd name="T34" fmla="*/ 2147483647 w 339"/>
              <a:gd name="T35" fmla="*/ 2147483647 h 587"/>
              <a:gd name="T36" fmla="*/ 2147483647 w 339"/>
              <a:gd name="T37" fmla="*/ 2147483647 h 587"/>
              <a:gd name="T38" fmla="*/ 2147483647 w 339"/>
              <a:gd name="T39" fmla="*/ 2147483647 h 587"/>
              <a:gd name="T40" fmla="*/ 2147483647 w 339"/>
              <a:gd name="T41" fmla="*/ 2147483647 h 587"/>
              <a:gd name="T42" fmla="*/ 2147483647 w 339"/>
              <a:gd name="T43" fmla="*/ 2147483647 h 587"/>
              <a:gd name="T44" fmla="*/ 2147483647 w 339"/>
              <a:gd name="T45" fmla="*/ 2147483647 h 587"/>
              <a:gd name="T46" fmla="*/ 2147483647 w 339"/>
              <a:gd name="T47" fmla="*/ 2147483647 h 587"/>
              <a:gd name="T48" fmla="*/ 2147483647 w 339"/>
              <a:gd name="T49" fmla="*/ 2147483647 h 587"/>
              <a:gd name="T50" fmla="*/ 2147483647 w 339"/>
              <a:gd name="T51" fmla="*/ 2147483647 h 587"/>
              <a:gd name="T52" fmla="*/ 2147483647 w 339"/>
              <a:gd name="T53" fmla="*/ 2147483647 h 587"/>
              <a:gd name="T54" fmla="*/ 2147483647 w 339"/>
              <a:gd name="T55" fmla="*/ 2147483647 h 587"/>
              <a:gd name="T56" fmla="*/ 0 w 339"/>
              <a:gd name="T57" fmla="*/ 2147483647 h 5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39"/>
              <a:gd name="T88" fmla="*/ 0 h 587"/>
              <a:gd name="T89" fmla="*/ 339 w 339"/>
              <a:gd name="T90" fmla="*/ 587 h 58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39" h="587">
                <a:moveTo>
                  <a:pt x="0" y="497"/>
                </a:moveTo>
                <a:lnTo>
                  <a:pt x="2" y="475"/>
                </a:lnTo>
                <a:lnTo>
                  <a:pt x="23" y="408"/>
                </a:lnTo>
                <a:lnTo>
                  <a:pt x="57" y="364"/>
                </a:lnTo>
                <a:lnTo>
                  <a:pt x="46" y="351"/>
                </a:lnTo>
                <a:lnTo>
                  <a:pt x="50" y="308"/>
                </a:lnTo>
                <a:lnTo>
                  <a:pt x="33" y="258"/>
                </a:lnTo>
                <a:lnTo>
                  <a:pt x="27" y="192"/>
                </a:lnTo>
                <a:lnTo>
                  <a:pt x="52" y="122"/>
                </a:lnTo>
                <a:lnTo>
                  <a:pt x="87" y="70"/>
                </a:lnTo>
                <a:lnTo>
                  <a:pt x="85" y="57"/>
                </a:lnTo>
                <a:lnTo>
                  <a:pt x="112" y="13"/>
                </a:lnTo>
                <a:lnTo>
                  <a:pt x="316" y="0"/>
                </a:lnTo>
                <a:lnTo>
                  <a:pt x="324" y="11"/>
                </a:lnTo>
                <a:lnTo>
                  <a:pt x="316" y="375"/>
                </a:lnTo>
                <a:lnTo>
                  <a:pt x="338" y="551"/>
                </a:lnTo>
                <a:lnTo>
                  <a:pt x="328" y="559"/>
                </a:lnTo>
                <a:lnTo>
                  <a:pt x="316" y="551"/>
                </a:lnTo>
                <a:lnTo>
                  <a:pt x="301" y="559"/>
                </a:lnTo>
                <a:lnTo>
                  <a:pt x="286" y="549"/>
                </a:lnTo>
                <a:lnTo>
                  <a:pt x="285" y="555"/>
                </a:lnTo>
                <a:lnTo>
                  <a:pt x="269" y="557"/>
                </a:lnTo>
                <a:lnTo>
                  <a:pt x="248" y="567"/>
                </a:lnTo>
                <a:lnTo>
                  <a:pt x="241" y="562"/>
                </a:lnTo>
                <a:lnTo>
                  <a:pt x="230" y="582"/>
                </a:lnTo>
                <a:lnTo>
                  <a:pt x="220" y="586"/>
                </a:lnTo>
                <a:lnTo>
                  <a:pt x="186" y="529"/>
                </a:lnTo>
                <a:lnTo>
                  <a:pt x="193" y="489"/>
                </a:lnTo>
                <a:lnTo>
                  <a:pt x="0" y="497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4746625" y="3675063"/>
            <a:ext cx="893763" cy="874712"/>
          </a:xfrm>
          <a:custGeom>
            <a:avLst/>
            <a:gdLst>
              <a:gd name="T0" fmla="*/ 0 w 635"/>
              <a:gd name="T1" fmla="*/ 2147483647 h 551"/>
              <a:gd name="T2" fmla="*/ 2147483647 w 635"/>
              <a:gd name="T3" fmla="*/ 2147483647 h 551"/>
              <a:gd name="T4" fmla="*/ 2147483647 w 635"/>
              <a:gd name="T5" fmla="*/ 2147483647 h 551"/>
              <a:gd name="T6" fmla="*/ 2147483647 w 635"/>
              <a:gd name="T7" fmla="*/ 2147483647 h 551"/>
              <a:gd name="T8" fmla="*/ 2147483647 w 635"/>
              <a:gd name="T9" fmla="*/ 2147483647 h 551"/>
              <a:gd name="T10" fmla="*/ 2147483647 w 635"/>
              <a:gd name="T11" fmla="*/ 2147483647 h 551"/>
              <a:gd name="T12" fmla="*/ 2147483647 w 635"/>
              <a:gd name="T13" fmla="*/ 2147483647 h 551"/>
              <a:gd name="T14" fmla="*/ 2147483647 w 635"/>
              <a:gd name="T15" fmla="*/ 2147483647 h 551"/>
              <a:gd name="T16" fmla="*/ 2147483647 w 635"/>
              <a:gd name="T17" fmla="*/ 2147483647 h 551"/>
              <a:gd name="T18" fmla="*/ 2147483647 w 635"/>
              <a:gd name="T19" fmla="*/ 2147483647 h 551"/>
              <a:gd name="T20" fmla="*/ 2147483647 w 635"/>
              <a:gd name="T21" fmla="*/ 2147483647 h 551"/>
              <a:gd name="T22" fmla="*/ 2147483647 w 635"/>
              <a:gd name="T23" fmla="*/ 2147483647 h 551"/>
              <a:gd name="T24" fmla="*/ 2147483647 w 635"/>
              <a:gd name="T25" fmla="*/ 2147483647 h 551"/>
              <a:gd name="T26" fmla="*/ 2147483647 w 635"/>
              <a:gd name="T27" fmla="*/ 2147483647 h 551"/>
              <a:gd name="T28" fmla="*/ 2147483647 w 635"/>
              <a:gd name="T29" fmla="*/ 2147483647 h 551"/>
              <a:gd name="T30" fmla="*/ 2147483647 w 635"/>
              <a:gd name="T31" fmla="*/ 2147483647 h 551"/>
              <a:gd name="T32" fmla="*/ 2147483647 w 635"/>
              <a:gd name="T33" fmla="*/ 2147483647 h 551"/>
              <a:gd name="T34" fmla="*/ 2147483647 w 635"/>
              <a:gd name="T35" fmla="*/ 2147483647 h 551"/>
              <a:gd name="T36" fmla="*/ 2147483647 w 635"/>
              <a:gd name="T37" fmla="*/ 2147483647 h 551"/>
              <a:gd name="T38" fmla="*/ 2147483647 w 635"/>
              <a:gd name="T39" fmla="*/ 2147483647 h 551"/>
              <a:gd name="T40" fmla="*/ 2147483647 w 635"/>
              <a:gd name="T41" fmla="*/ 2147483647 h 551"/>
              <a:gd name="T42" fmla="*/ 2147483647 w 635"/>
              <a:gd name="T43" fmla="*/ 2147483647 h 551"/>
              <a:gd name="T44" fmla="*/ 2147483647 w 635"/>
              <a:gd name="T45" fmla="*/ 2147483647 h 551"/>
              <a:gd name="T46" fmla="*/ 2147483647 w 635"/>
              <a:gd name="T47" fmla="*/ 2147483647 h 551"/>
              <a:gd name="T48" fmla="*/ 2147483647 w 635"/>
              <a:gd name="T49" fmla="*/ 2147483647 h 551"/>
              <a:gd name="T50" fmla="*/ 2147483647 w 635"/>
              <a:gd name="T51" fmla="*/ 2147483647 h 551"/>
              <a:gd name="T52" fmla="*/ 2147483647 w 635"/>
              <a:gd name="T53" fmla="*/ 2147483647 h 551"/>
              <a:gd name="T54" fmla="*/ 2147483647 w 635"/>
              <a:gd name="T55" fmla="*/ 2147483647 h 551"/>
              <a:gd name="T56" fmla="*/ 2147483647 w 635"/>
              <a:gd name="T57" fmla="*/ 2147483647 h 551"/>
              <a:gd name="T58" fmla="*/ 2147483647 w 635"/>
              <a:gd name="T59" fmla="*/ 2147483647 h 551"/>
              <a:gd name="T60" fmla="*/ 2147483647 w 635"/>
              <a:gd name="T61" fmla="*/ 2147483647 h 551"/>
              <a:gd name="T62" fmla="*/ 2147483647 w 635"/>
              <a:gd name="T63" fmla="*/ 2147483647 h 551"/>
              <a:gd name="T64" fmla="*/ 2147483647 w 635"/>
              <a:gd name="T65" fmla="*/ 2147483647 h 551"/>
              <a:gd name="T66" fmla="*/ 2147483647 w 635"/>
              <a:gd name="T67" fmla="*/ 2147483647 h 551"/>
              <a:gd name="T68" fmla="*/ 2147483647 w 635"/>
              <a:gd name="T69" fmla="*/ 2147483647 h 551"/>
              <a:gd name="T70" fmla="*/ 2147483647 w 635"/>
              <a:gd name="T71" fmla="*/ 2147483647 h 551"/>
              <a:gd name="T72" fmla="*/ 2147483647 w 635"/>
              <a:gd name="T73" fmla="*/ 2147483647 h 551"/>
              <a:gd name="T74" fmla="*/ 2147483647 w 635"/>
              <a:gd name="T75" fmla="*/ 0 h 551"/>
              <a:gd name="T76" fmla="*/ 0 w 635"/>
              <a:gd name="T77" fmla="*/ 2147483647 h 5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5"/>
              <a:gd name="T118" fmla="*/ 0 h 551"/>
              <a:gd name="T119" fmla="*/ 635 w 635"/>
              <a:gd name="T120" fmla="*/ 551 h 5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5" h="551">
                <a:moveTo>
                  <a:pt x="0" y="7"/>
                </a:moveTo>
                <a:lnTo>
                  <a:pt x="38" y="79"/>
                </a:lnTo>
                <a:lnTo>
                  <a:pt x="57" y="95"/>
                </a:lnTo>
                <a:lnTo>
                  <a:pt x="70" y="92"/>
                </a:lnTo>
                <a:lnTo>
                  <a:pt x="80" y="101"/>
                </a:lnTo>
                <a:lnTo>
                  <a:pt x="81" y="111"/>
                </a:lnTo>
                <a:lnTo>
                  <a:pt x="71" y="111"/>
                </a:lnTo>
                <a:lnTo>
                  <a:pt x="59" y="136"/>
                </a:lnTo>
                <a:lnTo>
                  <a:pt x="87" y="176"/>
                </a:lnTo>
                <a:lnTo>
                  <a:pt x="108" y="183"/>
                </a:lnTo>
                <a:lnTo>
                  <a:pt x="105" y="440"/>
                </a:lnTo>
                <a:lnTo>
                  <a:pt x="108" y="503"/>
                </a:lnTo>
                <a:lnTo>
                  <a:pt x="528" y="489"/>
                </a:lnTo>
                <a:lnTo>
                  <a:pt x="534" y="526"/>
                </a:lnTo>
                <a:lnTo>
                  <a:pt x="516" y="550"/>
                </a:lnTo>
                <a:lnTo>
                  <a:pt x="581" y="547"/>
                </a:lnTo>
                <a:lnTo>
                  <a:pt x="590" y="526"/>
                </a:lnTo>
                <a:lnTo>
                  <a:pt x="593" y="503"/>
                </a:lnTo>
                <a:lnTo>
                  <a:pt x="607" y="485"/>
                </a:lnTo>
                <a:lnTo>
                  <a:pt x="614" y="468"/>
                </a:lnTo>
                <a:lnTo>
                  <a:pt x="628" y="466"/>
                </a:lnTo>
                <a:lnTo>
                  <a:pt x="634" y="428"/>
                </a:lnTo>
                <a:lnTo>
                  <a:pt x="624" y="424"/>
                </a:lnTo>
                <a:lnTo>
                  <a:pt x="609" y="423"/>
                </a:lnTo>
                <a:lnTo>
                  <a:pt x="595" y="395"/>
                </a:lnTo>
                <a:lnTo>
                  <a:pt x="587" y="356"/>
                </a:lnTo>
                <a:lnTo>
                  <a:pt x="571" y="330"/>
                </a:lnTo>
                <a:lnTo>
                  <a:pt x="546" y="320"/>
                </a:lnTo>
                <a:lnTo>
                  <a:pt x="515" y="295"/>
                </a:lnTo>
                <a:lnTo>
                  <a:pt x="504" y="260"/>
                </a:lnTo>
                <a:lnTo>
                  <a:pt x="522" y="209"/>
                </a:lnTo>
                <a:lnTo>
                  <a:pt x="506" y="198"/>
                </a:lnTo>
                <a:lnTo>
                  <a:pt x="469" y="199"/>
                </a:lnTo>
                <a:lnTo>
                  <a:pt x="463" y="165"/>
                </a:lnTo>
                <a:lnTo>
                  <a:pt x="402" y="102"/>
                </a:lnTo>
                <a:lnTo>
                  <a:pt x="387" y="48"/>
                </a:lnTo>
                <a:lnTo>
                  <a:pt x="395" y="28"/>
                </a:lnTo>
                <a:lnTo>
                  <a:pt x="367" y="0"/>
                </a:lnTo>
                <a:lnTo>
                  <a:pt x="0" y="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6453188" y="4562475"/>
            <a:ext cx="684212" cy="587375"/>
          </a:xfrm>
          <a:custGeom>
            <a:avLst/>
            <a:gdLst>
              <a:gd name="T0" fmla="*/ 0 w 484"/>
              <a:gd name="T1" fmla="*/ 2147483647 h 370"/>
              <a:gd name="T2" fmla="*/ 2147483647 w 484"/>
              <a:gd name="T3" fmla="*/ 2147483647 h 370"/>
              <a:gd name="T4" fmla="*/ 2147483647 w 484"/>
              <a:gd name="T5" fmla="*/ 2147483647 h 370"/>
              <a:gd name="T6" fmla="*/ 2147483647 w 484"/>
              <a:gd name="T7" fmla="*/ 0 h 370"/>
              <a:gd name="T8" fmla="*/ 2147483647 w 484"/>
              <a:gd name="T9" fmla="*/ 2147483647 h 370"/>
              <a:gd name="T10" fmla="*/ 2147483647 w 484"/>
              <a:gd name="T11" fmla="*/ 2147483647 h 370"/>
              <a:gd name="T12" fmla="*/ 2147483647 w 484"/>
              <a:gd name="T13" fmla="*/ 2147483647 h 370"/>
              <a:gd name="T14" fmla="*/ 2147483647 w 484"/>
              <a:gd name="T15" fmla="*/ 2147483647 h 370"/>
              <a:gd name="T16" fmla="*/ 2147483647 w 484"/>
              <a:gd name="T17" fmla="*/ 2147483647 h 370"/>
              <a:gd name="T18" fmla="*/ 2147483647 w 484"/>
              <a:gd name="T19" fmla="*/ 2147483647 h 370"/>
              <a:gd name="T20" fmla="*/ 2147483647 w 484"/>
              <a:gd name="T21" fmla="*/ 2147483647 h 370"/>
              <a:gd name="T22" fmla="*/ 2147483647 w 484"/>
              <a:gd name="T23" fmla="*/ 2147483647 h 370"/>
              <a:gd name="T24" fmla="*/ 2147483647 w 484"/>
              <a:gd name="T25" fmla="*/ 2147483647 h 370"/>
              <a:gd name="T26" fmla="*/ 2147483647 w 484"/>
              <a:gd name="T27" fmla="*/ 2147483647 h 370"/>
              <a:gd name="T28" fmla="*/ 2147483647 w 484"/>
              <a:gd name="T29" fmla="*/ 2147483647 h 370"/>
              <a:gd name="T30" fmla="*/ 2147483647 w 484"/>
              <a:gd name="T31" fmla="*/ 2147483647 h 370"/>
              <a:gd name="T32" fmla="*/ 2147483647 w 484"/>
              <a:gd name="T33" fmla="*/ 2147483647 h 370"/>
              <a:gd name="T34" fmla="*/ 2147483647 w 484"/>
              <a:gd name="T35" fmla="*/ 2147483647 h 370"/>
              <a:gd name="T36" fmla="*/ 2147483647 w 484"/>
              <a:gd name="T37" fmla="*/ 2147483647 h 370"/>
              <a:gd name="T38" fmla="*/ 2147483647 w 484"/>
              <a:gd name="T39" fmla="*/ 2147483647 h 370"/>
              <a:gd name="T40" fmla="*/ 2147483647 w 484"/>
              <a:gd name="T41" fmla="*/ 2147483647 h 370"/>
              <a:gd name="T42" fmla="*/ 2147483647 w 484"/>
              <a:gd name="T43" fmla="*/ 2147483647 h 370"/>
              <a:gd name="T44" fmla="*/ 2147483647 w 484"/>
              <a:gd name="T45" fmla="*/ 2147483647 h 370"/>
              <a:gd name="T46" fmla="*/ 2147483647 w 484"/>
              <a:gd name="T47" fmla="*/ 2147483647 h 370"/>
              <a:gd name="T48" fmla="*/ 2147483647 w 484"/>
              <a:gd name="T49" fmla="*/ 2147483647 h 370"/>
              <a:gd name="T50" fmla="*/ 2147483647 w 484"/>
              <a:gd name="T51" fmla="*/ 2147483647 h 370"/>
              <a:gd name="T52" fmla="*/ 2147483647 w 484"/>
              <a:gd name="T53" fmla="*/ 2147483647 h 370"/>
              <a:gd name="T54" fmla="*/ 0 w 484"/>
              <a:gd name="T55" fmla="*/ 2147483647 h 3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84"/>
              <a:gd name="T85" fmla="*/ 0 h 370"/>
              <a:gd name="T86" fmla="*/ 484 w 484"/>
              <a:gd name="T87" fmla="*/ 370 h 3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84" h="370">
                <a:moveTo>
                  <a:pt x="0" y="87"/>
                </a:moveTo>
                <a:lnTo>
                  <a:pt x="19" y="49"/>
                </a:lnTo>
                <a:lnTo>
                  <a:pt x="89" y="14"/>
                </a:lnTo>
                <a:lnTo>
                  <a:pt x="218" y="0"/>
                </a:lnTo>
                <a:lnTo>
                  <a:pt x="272" y="33"/>
                </a:lnTo>
                <a:lnTo>
                  <a:pt x="356" y="21"/>
                </a:lnTo>
                <a:lnTo>
                  <a:pt x="483" y="114"/>
                </a:lnTo>
                <a:lnTo>
                  <a:pt x="446" y="156"/>
                </a:lnTo>
                <a:lnTo>
                  <a:pt x="427" y="184"/>
                </a:lnTo>
                <a:lnTo>
                  <a:pt x="429" y="214"/>
                </a:lnTo>
                <a:lnTo>
                  <a:pt x="396" y="241"/>
                </a:lnTo>
                <a:lnTo>
                  <a:pt x="370" y="283"/>
                </a:lnTo>
                <a:lnTo>
                  <a:pt x="334" y="304"/>
                </a:lnTo>
                <a:lnTo>
                  <a:pt x="317" y="308"/>
                </a:lnTo>
                <a:lnTo>
                  <a:pt x="310" y="334"/>
                </a:lnTo>
                <a:lnTo>
                  <a:pt x="289" y="320"/>
                </a:lnTo>
                <a:lnTo>
                  <a:pt x="308" y="344"/>
                </a:lnTo>
                <a:lnTo>
                  <a:pt x="290" y="369"/>
                </a:lnTo>
                <a:lnTo>
                  <a:pt x="273" y="366"/>
                </a:lnTo>
                <a:lnTo>
                  <a:pt x="260" y="351"/>
                </a:lnTo>
                <a:lnTo>
                  <a:pt x="240" y="314"/>
                </a:lnTo>
                <a:lnTo>
                  <a:pt x="228" y="309"/>
                </a:lnTo>
                <a:lnTo>
                  <a:pt x="205" y="261"/>
                </a:lnTo>
                <a:lnTo>
                  <a:pt x="172" y="240"/>
                </a:lnTo>
                <a:lnTo>
                  <a:pt x="149" y="207"/>
                </a:lnTo>
                <a:lnTo>
                  <a:pt x="91" y="164"/>
                </a:lnTo>
                <a:lnTo>
                  <a:pt x="62" y="126"/>
                </a:lnTo>
                <a:lnTo>
                  <a:pt x="0" y="8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3178175" y="4425950"/>
            <a:ext cx="1881188" cy="2047875"/>
          </a:xfrm>
          <a:custGeom>
            <a:avLst/>
            <a:gdLst>
              <a:gd name="T0" fmla="*/ 2147483647 w 1332"/>
              <a:gd name="T1" fmla="*/ 2147483647 h 1290"/>
              <a:gd name="T2" fmla="*/ 2147483647 w 1332"/>
              <a:gd name="T3" fmla="*/ 2147483647 h 1290"/>
              <a:gd name="T4" fmla="*/ 2147483647 w 1332"/>
              <a:gd name="T5" fmla="*/ 2147483647 h 1290"/>
              <a:gd name="T6" fmla="*/ 2147483647 w 1332"/>
              <a:gd name="T7" fmla="*/ 2147483647 h 1290"/>
              <a:gd name="T8" fmla="*/ 2147483647 w 1332"/>
              <a:gd name="T9" fmla="*/ 2147483647 h 1290"/>
              <a:gd name="T10" fmla="*/ 2147483647 w 1332"/>
              <a:gd name="T11" fmla="*/ 2147483647 h 1290"/>
              <a:gd name="T12" fmla="*/ 2147483647 w 1332"/>
              <a:gd name="T13" fmla="*/ 2147483647 h 1290"/>
              <a:gd name="T14" fmla="*/ 2147483647 w 1332"/>
              <a:gd name="T15" fmla="*/ 2147483647 h 1290"/>
              <a:gd name="T16" fmla="*/ 2147483647 w 1332"/>
              <a:gd name="T17" fmla="*/ 2147483647 h 1290"/>
              <a:gd name="T18" fmla="*/ 2147483647 w 1332"/>
              <a:gd name="T19" fmla="*/ 2147483647 h 1290"/>
              <a:gd name="T20" fmla="*/ 2147483647 w 1332"/>
              <a:gd name="T21" fmla="*/ 2147483647 h 1290"/>
              <a:gd name="T22" fmla="*/ 2147483647 w 1332"/>
              <a:gd name="T23" fmla="*/ 2147483647 h 1290"/>
              <a:gd name="T24" fmla="*/ 2147483647 w 1332"/>
              <a:gd name="T25" fmla="*/ 2147483647 h 1290"/>
              <a:gd name="T26" fmla="*/ 2147483647 w 1332"/>
              <a:gd name="T27" fmla="*/ 2147483647 h 1290"/>
              <a:gd name="T28" fmla="*/ 2147483647 w 1332"/>
              <a:gd name="T29" fmla="*/ 2147483647 h 1290"/>
              <a:gd name="T30" fmla="*/ 2147483647 w 1332"/>
              <a:gd name="T31" fmla="*/ 2147483647 h 1290"/>
              <a:gd name="T32" fmla="*/ 2147483647 w 1332"/>
              <a:gd name="T33" fmla="*/ 2147483647 h 1290"/>
              <a:gd name="T34" fmla="*/ 2147483647 w 1332"/>
              <a:gd name="T35" fmla="*/ 2147483647 h 1290"/>
              <a:gd name="T36" fmla="*/ 2147483647 w 1332"/>
              <a:gd name="T37" fmla="*/ 2147483647 h 1290"/>
              <a:gd name="T38" fmla="*/ 2147483647 w 1332"/>
              <a:gd name="T39" fmla="*/ 2147483647 h 1290"/>
              <a:gd name="T40" fmla="*/ 2147483647 w 1332"/>
              <a:gd name="T41" fmla="*/ 2147483647 h 1290"/>
              <a:gd name="T42" fmla="*/ 2147483647 w 1332"/>
              <a:gd name="T43" fmla="*/ 2147483647 h 1290"/>
              <a:gd name="T44" fmla="*/ 2147483647 w 1332"/>
              <a:gd name="T45" fmla="*/ 2147483647 h 1290"/>
              <a:gd name="T46" fmla="*/ 2147483647 w 1332"/>
              <a:gd name="T47" fmla="*/ 2147483647 h 1290"/>
              <a:gd name="T48" fmla="*/ 2147483647 w 1332"/>
              <a:gd name="T49" fmla="*/ 2147483647 h 1290"/>
              <a:gd name="T50" fmla="*/ 2147483647 w 1332"/>
              <a:gd name="T51" fmla="*/ 2147483647 h 1290"/>
              <a:gd name="T52" fmla="*/ 2147483647 w 1332"/>
              <a:gd name="T53" fmla="*/ 2147483647 h 1290"/>
              <a:gd name="T54" fmla="*/ 2147483647 w 1332"/>
              <a:gd name="T55" fmla="*/ 2147483647 h 1290"/>
              <a:gd name="T56" fmla="*/ 2147483647 w 1332"/>
              <a:gd name="T57" fmla="*/ 2147483647 h 1290"/>
              <a:gd name="T58" fmla="*/ 2147483647 w 1332"/>
              <a:gd name="T59" fmla="*/ 2147483647 h 1290"/>
              <a:gd name="T60" fmla="*/ 2147483647 w 1332"/>
              <a:gd name="T61" fmla="*/ 2147483647 h 1290"/>
              <a:gd name="T62" fmla="*/ 2147483647 w 1332"/>
              <a:gd name="T63" fmla="*/ 2147483647 h 1290"/>
              <a:gd name="T64" fmla="*/ 2147483647 w 1332"/>
              <a:gd name="T65" fmla="*/ 2147483647 h 1290"/>
              <a:gd name="T66" fmla="*/ 2147483647 w 1332"/>
              <a:gd name="T67" fmla="*/ 2147483647 h 1290"/>
              <a:gd name="T68" fmla="*/ 2147483647 w 1332"/>
              <a:gd name="T69" fmla="*/ 2147483647 h 1290"/>
              <a:gd name="T70" fmla="*/ 2147483647 w 1332"/>
              <a:gd name="T71" fmla="*/ 2147483647 h 1290"/>
              <a:gd name="T72" fmla="*/ 2147483647 w 1332"/>
              <a:gd name="T73" fmla="*/ 2147483647 h 1290"/>
              <a:gd name="T74" fmla="*/ 2147483647 w 1332"/>
              <a:gd name="T75" fmla="*/ 2147483647 h 1290"/>
              <a:gd name="T76" fmla="*/ 2147483647 w 1332"/>
              <a:gd name="T77" fmla="*/ 2147483647 h 1290"/>
              <a:gd name="T78" fmla="*/ 2147483647 w 1332"/>
              <a:gd name="T79" fmla="*/ 2147483647 h 1290"/>
              <a:gd name="T80" fmla="*/ 2147483647 w 1332"/>
              <a:gd name="T81" fmla="*/ 2147483647 h 1290"/>
              <a:gd name="T82" fmla="*/ 2147483647 w 1332"/>
              <a:gd name="T83" fmla="*/ 2147483647 h 1290"/>
              <a:gd name="T84" fmla="*/ 2147483647 w 1332"/>
              <a:gd name="T85" fmla="*/ 2147483647 h 1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2"/>
              <a:gd name="T130" fmla="*/ 0 h 1290"/>
              <a:gd name="T131" fmla="*/ 1332 w 1332"/>
              <a:gd name="T132" fmla="*/ 1290 h 12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2" h="1290">
                <a:moveTo>
                  <a:pt x="8" y="529"/>
                </a:moveTo>
                <a:lnTo>
                  <a:pt x="0" y="504"/>
                </a:lnTo>
                <a:lnTo>
                  <a:pt x="26" y="505"/>
                </a:lnTo>
                <a:lnTo>
                  <a:pt x="361" y="538"/>
                </a:lnTo>
                <a:lnTo>
                  <a:pt x="411" y="0"/>
                </a:lnTo>
                <a:lnTo>
                  <a:pt x="698" y="17"/>
                </a:lnTo>
                <a:lnTo>
                  <a:pt x="689" y="249"/>
                </a:lnTo>
                <a:lnTo>
                  <a:pt x="716" y="272"/>
                </a:lnTo>
                <a:lnTo>
                  <a:pt x="744" y="273"/>
                </a:lnTo>
                <a:lnTo>
                  <a:pt x="751" y="264"/>
                </a:lnTo>
                <a:lnTo>
                  <a:pt x="765" y="278"/>
                </a:lnTo>
                <a:lnTo>
                  <a:pt x="764" y="293"/>
                </a:lnTo>
                <a:lnTo>
                  <a:pt x="789" y="297"/>
                </a:lnTo>
                <a:lnTo>
                  <a:pt x="809" y="305"/>
                </a:lnTo>
                <a:lnTo>
                  <a:pt x="823" y="301"/>
                </a:lnTo>
                <a:lnTo>
                  <a:pt x="840" y="311"/>
                </a:lnTo>
                <a:lnTo>
                  <a:pt x="844" y="303"/>
                </a:lnTo>
                <a:lnTo>
                  <a:pt x="870" y="305"/>
                </a:lnTo>
                <a:lnTo>
                  <a:pt x="885" y="335"/>
                </a:lnTo>
                <a:lnTo>
                  <a:pt x="895" y="344"/>
                </a:lnTo>
                <a:lnTo>
                  <a:pt x="912" y="326"/>
                </a:lnTo>
                <a:lnTo>
                  <a:pt x="942" y="350"/>
                </a:lnTo>
                <a:lnTo>
                  <a:pt x="960" y="338"/>
                </a:lnTo>
                <a:lnTo>
                  <a:pt x="967" y="360"/>
                </a:lnTo>
                <a:lnTo>
                  <a:pt x="969" y="344"/>
                </a:lnTo>
                <a:lnTo>
                  <a:pt x="989" y="330"/>
                </a:lnTo>
                <a:lnTo>
                  <a:pt x="994" y="345"/>
                </a:lnTo>
                <a:lnTo>
                  <a:pt x="1021" y="340"/>
                </a:lnTo>
                <a:lnTo>
                  <a:pt x="1041" y="360"/>
                </a:lnTo>
                <a:lnTo>
                  <a:pt x="1094" y="342"/>
                </a:lnTo>
                <a:lnTo>
                  <a:pt x="1147" y="338"/>
                </a:lnTo>
                <a:lnTo>
                  <a:pt x="1163" y="330"/>
                </a:lnTo>
                <a:lnTo>
                  <a:pt x="1204" y="358"/>
                </a:lnTo>
                <a:lnTo>
                  <a:pt x="1229" y="366"/>
                </a:lnTo>
                <a:lnTo>
                  <a:pt x="1239" y="378"/>
                </a:lnTo>
                <a:lnTo>
                  <a:pt x="1274" y="378"/>
                </a:lnTo>
                <a:lnTo>
                  <a:pt x="1275" y="442"/>
                </a:lnTo>
                <a:lnTo>
                  <a:pt x="1280" y="568"/>
                </a:lnTo>
                <a:lnTo>
                  <a:pt x="1295" y="584"/>
                </a:lnTo>
                <a:lnTo>
                  <a:pt x="1300" y="616"/>
                </a:lnTo>
                <a:lnTo>
                  <a:pt x="1331" y="661"/>
                </a:lnTo>
                <a:lnTo>
                  <a:pt x="1328" y="699"/>
                </a:lnTo>
                <a:lnTo>
                  <a:pt x="1312" y="736"/>
                </a:lnTo>
                <a:lnTo>
                  <a:pt x="1312" y="756"/>
                </a:lnTo>
                <a:lnTo>
                  <a:pt x="1318" y="777"/>
                </a:lnTo>
                <a:lnTo>
                  <a:pt x="1315" y="797"/>
                </a:lnTo>
                <a:lnTo>
                  <a:pt x="1306" y="810"/>
                </a:lnTo>
                <a:lnTo>
                  <a:pt x="1293" y="827"/>
                </a:lnTo>
                <a:lnTo>
                  <a:pt x="1302" y="837"/>
                </a:lnTo>
                <a:lnTo>
                  <a:pt x="1249" y="855"/>
                </a:lnTo>
                <a:lnTo>
                  <a:pt x="1205" y="879"/>
                </a:lnTo>
                <a:lnTo>
                  <a:pt x="1231" y="858"/>
                </a:lnTo>
                <a:lnTo>
                  <a:pt x="1204" y="858"/>
                </a:lnTo>
                <a:lnTo>
                  <a:pt x="1212" y="826"/>
                </a:lnTo>
                <a:lnTo>
                  <a:pt x="1189" y="845"/>
                </a:lnTo>
                <a:lnTo>
                  <a:pt x="1178" y="838"/>
                </a:lnTo>
                <a:lnTo>
                  <a:pt x="1179" y="860"/>
                </a:lnTo>
                <a:lnTo>
                  <a:pt x="1188" y="865"/>
                </a:lnTo>
                <a:lnTo>
                  <a:pt x="1190" y="885"/>
                </a:lnTo>
                <a:lnTo>
                  <a:pt x="1174" y="900"/>
                </a:lnTo>
                <a:lnTo>
                  <a:pt x="1163" y="899"/>
                </a:lnTo>
                <a:lnTo>
                  <a:pt x="1161" y="922"/>
                </a:lnTo>
                <a:lnTo>
                  <a:pt x="1037" y="997"/>
                </a:lnTo>
                <a:lnTo>
                  <a:pt x="1039" y="990"/>
                </a:lnTo>
                <a:lnTo>
                  <a:pt x="1096" y="953"/>
                </a:lnTo>
                <a:lnTo>
                  <a:pt x="1052" y="976"/>
                </a:lnTo>
                <a:lnTo>
                  <a:pt x="1055" y="954"/>
                </a:lnTo>
                <a:lnTo>
                  <a:pt x="1043" y="966"/>
                </a:lnTo>
                <a:lnTo>
                  <a:pt x="1031" y="959"/>
                </a:lnTo>
                <a:lnTo>
                  <a:pt x="1025" y="976"/>
                </a:lnTo>
                <a:lnTo>
                  <a:pt x="1005" y="959"/>
                </a:lnTo>
                <a:lnTo>
                  <a:pt x="1007" y="975"/>
                </a:lnTo>
                <a:lnTo>
                  <a:pt x="1031" y="991"/>
                </a:lnTo>
                <a:lnTo>
                  <a:pt x="1003" y="1004"/>
                </a:lnTo>
                <a:lnTo>
                  <a:pt x="992" y="986"/>
                </a:lnTo>
                <a:lnTo>
                  <a:pt x="983" y="1035"/>
                </a:lnTo>
                <a:lnTo>
                  <a:pt x="972" y="1016"/>
                </a:lnTo>
                <a:lnTo>
                  <a:pt x="947" y="1023"/>
                </a:lnTo>
                <a:lnTo>
                  <a:pt x="943" y="1036"/>
                </a:lnTo>
                <a:lnTo>
                  <a:pt x="954" y="1058"/>
                </a:lnTo>
                <a:lnTo>
                  <a:pt x="910" y="1060"/>
                </a:lnTo>
                <a:lnTo>
                  <a:pt x="926" y="1065"/>
                </a:lnTo>
                <a:lnTo>
                  <a:pt x="927" y="1087"/>
                </a:lnTo>
                <a:lnTo>
                  <a:pt x="937" y="1082"/>
                </a:lnTo>
                <a:lnTo>
                  <a:pt x="932" y="1097"/>
                </a:lnTo>
                <a:lnTo>
                  <a:pt x="912" y="1129"/>
                </a:lnTo>
                <a:lnTo>
                  <a:pt x="913" y="1113"/>
                </a:lnTo>
                <a:lnTo>
                  <a:pt x="900" y="1127"/>
                </a:lnTo>
                <a:lnTo>
                  <a:pt x="883" y="1107"/>
                </a:lnTo>
                <a:lnTo>
                  <a:pt x="887" y="1130"/>
                </a:lnTo>
                <a:lnTo>
                  <a:pt x="920" y="1133"/>
                </a:lnTo>
                <a:lnTo>
                  <a:pt x="906" y="1166"/>
                </a:lnTo>
                <a:lnTo>
                  <a:pt x="917" y="1232"/>
                </a:lnTo>
                <a:lnTo>
                  <a:pt x="947" y="1287"/>
                </a:lnTo>
                <a:lnTo>
                  <a:pt x="909" y="1289"/>
                </a:lnTo>
                <a:lnTo>
                  <a:pt x="872" y="1273"/>
                </a:lnTo>
                <a:lnTo>
                  <a:pt x="839" y="1274"/>
                </a:lnTo>
                <a:lnTo>
                  <a:pt x="794" y="1248"/>
                </a:lnTo>
                <a:lnTo>
                  <a:pt x="739" y="1228"/>
                </a:lnTo>
                <a:lnTo>
                  <a:pt x="733" y="1207"/>
                </a:lnTo>
                <a:lnTo>
                  <a:pt x="721" y="1175"/>
                </a:lnTo>
                <a:lnTo>
                  <a:pt x="703" y="1153"/>
                </a:lnTo>
                <a:lnTo>
                  <a:pt x="706" y="1129"/>
                </a:lnTo>
                <a:lnTo>
                  <a:pt x="696" y="1120"/>
                </a:lnTo>
                <a:lnTo>
                  <a:pt x="696" y="1087"/>
                </a:lnTo>
                <a:lnTo>
                  <a:pt x="664" y="1061"/>
                </a:lnTo>
                <a:lnTo>
                  <a:pt x="630" y="1011"/>
                </a:lnTo>
                <a:lnTo>
                  <a:pt x="573" y="882"/>
                </a:lnTo>
                <a:lnTo>
                  <a:pt x="529" y="849"/>
                </a:lnTo>
                <a:lnTo>
                  <a:pt x="515" y="819"/>
                </a:lnTo>
                <a:lnTo>
                  <a:pt x="478" y="815"/>
                </a:lnTo>
                <a:lnTo>
                  <a:pt x="447" y="810"/>
                </a:lnTo>
                <a:lnTo>
                  <a:pt x="419" y="798"/>
                </a:lnTo>
                <a:lnTo>
                  <a:pt x="411" y="810"/>
                </a:lnTo>
                <a:lnTo>
                  <a:pt x="381" y="810"/>
                </a:lnTo>
                <a:lnTo>
                  <a:pt x="355" y="872"/>
                </a:lnTo>
                <a:lnTo>
                  <a:pt x="327" y="898"/>
                </a:lnTo>
                <a:lnTo>
                  <a:pt x="310" y="897"/>
                </a:lnTo>
                <a:lnTo>
                  <a:pt x="260" y="858"/>
                </a:lnTo>
                <a:lnTo>
                  <a:pt x="238" y="852"/>
                </a:lnTo>
                <a:lnTo>
                  <a:pt x="188" y="808"/>
                </a:lnTo>
                <a:lnTo>
                  <a:pt x="176" y="772"/>
                </a:lnTo>
                <a:lnTo>
                  <a:pt x="176" y="736"/>
                </a:lnTo>
                <a:lnTo>
                  <a:pt x="153" y="686"/>
                </a:lnTo>
                <a:lnTo>
                  <a:pt x="112" y="653"/>
                </a:lnTo>
                <a:lnTo>
                  <a:pt x="57" y="583"/>
                </a:lnTo>
                <a:lnTo>
                  <a:pt x="37" y="572"/>
                </a:lnTo>
                <a:lnTo>
                  <a:pt x="23" y="535"/>
                </a:lnTo>
                <a:lnTo>
                  <a:pt x="8" y="52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7496175" y="3017838"/>
            <a:ext cx="231775" cy="246062"/>
          </a:xfrm>
          <a:custGeom>
            <a:avLst/>
            <a:gdLst>
              <a:gd name="T0" fmla="*/ 0 w 164"/>
              <a:gd name="T1" fmla="*/ 2147483647 h 155"/>
              <a:gd name="T2" fmla="*/ 2147483647 w 164"/>
              <a:gd name="T3" fmla="*/ 2147483647 h 155"/>
              <a:gd name="T4" fmla="*/ 2147483647 w 164"/>
              <a:gd name="T5" fmla="*/ 2147483647 h 155"/>
              <a:gd name="T6" fmla="*/ 2147483647 w 164"/>
              <a:gd name="T7" fmla="*/ 2147483647 h 155"/>
              <a:gd name="T8" fmla="*/ 2147483647 w 164"/>
              <a:gd name="T9" fmla="*/ 2147483647 h 155"/>
              <a:gd name="T10" fmla="*/ 2147483647 w 164"/>
              <a:gd name="T11" fmla="*/ 2147483647 h 155"/>
              <a:gd name="T12" fmla="*/ 2147483647 w 164"/>
              <a:gd name="T13" fmla="*/ 2147483647 h 155"/>
              <a:gd name="T14" fmla="*/ 2147483647 w 164"/>
              <a:gd name="T15" fmla="*/ 2147483647 h 155"/>
              <a:gd name="T16" fmla="*/ 2147483647 w 164"/>
              <a:gd name="T17" fmla="*/ 2147483647 h 155"/>
              <a:gd name="T18" fmla="*/ 2147483647 w 164"/>
              <a:gd name="T19" fmla="*/ 2147483647 h 155"/>
              <a:gd name="T20" fmla="*/ 2147483647 w 164"/>
              <a:gd name="T21" fmla="*/ 2147483647 h 155"/>
              <a:gd name="T22" fmla="*/ 2147483647 w 164"/>
              <a:gd name="T23" fmla="*/ 2147483647 h 155"/>
              <a:gd name="T24" fmla="*/ 2147483647 w 164"/>
              <a:gd name="T25" fmla="*/ 2147483647 h 155"/>
              <a:gd name="T26" fmla="*/ 2147483647 w 164"/>
              <a:gd name="T27" fmla="*/ 2147483647 h 155"/>
              <a:gd name="T28" fmla="*/ 2147483647 w 164"/>
              <a:gd name="T29" fmla="*/ 2147483647 h 155"/>
              <a:gd name="T30" fmla="*/ 2147483647 w 164"/>
              <a:gd name="T31" fmla="*/ 0 h 155"/>
              <a:gd name="T32" fmla="*/ 0 w 164"/>
              <a:gd name="T33" fmla="*/ 2147483647 h 1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4"/>
              <a:gd name="T52" fmla="*/ 0 h 155"/>
              <a:gd name="T53" fmla="*/ 164 w 164"/>
              <a:gd name="T54" fmla="*/ 155 h 1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4" h="155">
                <a:moveTo>
                  <a:pt x="0" y="31"/>
                </a:moveTo>
                <a:lnTo>
                  <a:pt x="13" y="112"/>
                </a:lnTo>
                <a:lnTo>
                  <a:pt x="13" y="154"/>
                </a:lnTo>
                <a:lnTo>
                  <a:pt x="26" y="151"/>
                </a:lnTo>
                <a:lnTo>
                  <a:pt x="34" y="139"/>
                </a:lnTo>
                <a:lnTo>
                  <a:pt x="57" y="129"/>
                </a:lnTo>
                <a:lnTo>
                  <a:pt x="68" y="108"/>
                </a:lnTo>
                <a:lnTo>
                  <a:pt x="74" y="112"/>
                </a:lnTo>
                <a:lnTo>
                  <a:pt x="93" y="104"/>
                </a:lnTo>
                <a:lnTo>
                  <a:pt x="118" y="100"/>
                </a:lnTo>
                <a:lnTo>
                  <a:pt x="118" y="91"/>
                </a:lnTo>
                <a:lnTo>
                  <a:pt x="126" y="97"/>
                </a:lnTo>
                <a:lnTo>
                  <a:pt x="134" y="89"/>
                </a:lnTo>
                <a:lnTo>
                  <a:pt x="147" y="86"/>
                </a:lnTo>
                <a:lnTo>
                  <a:pt x="163" y="79"/>
                </a:lnTo>
                <a:lnTo>
                  <a:pt x="147" y="0"/>
                </a:lnTo>
                <a:lnTo>
                  <a:pt x="0" y="31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7351713" y="3529013"/>
            <a:ext cx="144462" cy="261937"/>
          </a:xfrm>
          <a:custGeom>
            <a:avLst/>
            <a:gdLst>
              <a:gd name="T0" fmla="*/ 0 w 102"/>
              <a:gd name="T1" fmla="*/ 2147483647 h 165"/>
              <a:gd name="T2" fmla="*/ 2147483647 w 102"/>
              <a:gd name="T3" fmla="*/ 0 h 165"/>
              <a:gd name="T4" fmla="*/ 2147483647 w 102"/>
              <a:gd name="T5" fmla="*/ 0 h 165"/>
              <a:gd name="T6" fmla="*/ 2147483647 w 102"/>
              <a:gd name="T7" fmla="*/ 2147483647 h 165"/>
              <a:gd name="T8" fmla="*/ 2147483647 w 102"/>
              <a:gd name="T9" fmla="*/ 2147483647 h 165"/>
              <a:gd name="T10" fmla="*/ 2147483647 w 102"/>
              <a:gd name="T11" fmla="*/ 2147483647 h 165"/>
              <a:gd name="T12" fmla="*/ 2147483647 w 102"/>
              <a:gd name="T13" fmla="*/ 2147483647 h 165"/>
              <a:gd name="T14" fmla="*/ 2147483647 w 102"/>
              <a:gd name="T15" fmla="*/ 2147483647 h 165"/>
              <a:gd name="T16" fmla="*/ 2147483647 w 102"/>
              <a:gd name="T17" fmla="*/ 2147483647 h 165"/>
              <a:gd name="T18" fmla="*/ 2147483647 w 102"/>
              <a:gd name="T19" fmla="*/ 2147483647 h 165"/>
              <a:gd name="T20" fmla="*/ 2147483647 w 102"/>
              <a:gd name="T21" fmla="*/ 2147483647 h 165"/>
              <a:gd name="T22" fmla="*/ 2147483647 w 102"/>
              <a:gd name="T23" fmla="*/ 2147483647 h 165"/>
              <a:gd name="T24" fmla="*/ 2147483647 w 102"/>
              <a:gd name="T25" fmla="*/ 2147483647 h 165"/>
              <a:gd name="T26" fmla="*/ 2147483647 w 102"/>
              <a:gd name="T27" fmla="*/ 2147483647 h 165"/>
              <a:gd name="T28" fmla="*/ 2147483647 w 102"/>
              <a:gd name="T29" fmla="*/ 2147483647 h 165"/>
              <a:gd name="T30" fmla="*/ 2147483647 w 102"/>
              <a:gd name="T31" fmla="*/ 2147483647 h 165"/>
              <a:gd name="T32" fmla="*/ 2147483647 w 102"/>
              <a:gd name="T33" fmla="*/ 2147483647 h 165"/>
              <a:gd name="T34" fmla="*/ 2147483647 w 102"/>
              <a:gd name="T35" fmla="*/ 2147483647 h 165"/>
              <a:gd name="T36" fmla="*/ 2147483647 w 102"/>
              <a:gd name="T37" fmla="*/ 2147483647 h 165"/>
              <a:gd name="T38" fmla="*/ 0 w 102"/>
              <a:gd name="T39" fmla="*/ 2147483647 h 1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165"/>
              <a:gd name="T62" fmla="*/ 102 w 102"/>
              <a:gd name="T63" fmla="*/ 165 h 1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165">
                <a:moveTo>
                  <a:pt x="0" y="16"/>
                </a:moveTo>
                <a:lnTo>
                  <a:pt x="13" y="0"/>
                </a:lnTo>
                <a:lnTo>
                  <a:pt x="32" y="0"/>
                </a:lnTo>
                <a:lnTo>
                  <a:pt x="26" y="17"/>
                </a:lnTo>
                <a:lnTo>
                  <a:pt x="21" y="23"/>
                </a:lnTo>
                <a:lnTo>
                  <a:pt x="24" y="42"/>
                </a:lnTo>
                <a:lnTo>
                  <a:pt x="35" y="54"/>
                </a:lnTo>
                <a:lnTo>
                  <a:pt x="49" y="67"/>
                </a:lnTo>
                <a:lnTo>
                  <a:pt x="54" y="86"/>
                </a:lnTo>
                <a:lnTo>
                  <a:pt x="63" y="101"/>
                </a:lnTo>
                <a:lnTo>
                  <a:pt x="73" y="110"/>
                </a:lnTo>
                <a:lnTo>
                  <a:pt x="89" y="115"/>
                </a:lnTo>
                <a:lnTo>
                  <a:pt x="96" y="130"/>
                </a:lnTo>
                <a:lnTo>
                  <a:pt x="82" y="143"/>
                </a:lnTo>
                <a:lnTo>
                  <a:pt x="96" y="140"/>
                </a:lnTo>
                <a:lnTo>
                  <a:pt x="101" y="153"/>
                </a:lnTo>
                <a:lnTo>
                  <a:pt x="74" y="159"/>
                </a:lnTo>
                <a:lnTo>
                  <a:pt x="40" y="164"/>
                </a:lnTo>
                <a:lnTo>
                  <a:pt x="37" y="154"/>
                </a:lnTo>
                <a:lnTo>
                  <a:pt x="0" y="1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7165975" y="3736975"/>
            <a:ext cx="26988" cy="34925"/>
          </a:xfrm>
          <a:custGeom>
            <a:avLst/>
            <a:gdLst>
              <a:gd name="T0" fmla="*/ 0 w 19"/>
              <a:gd name="T1" fmla="*/ 2147483647 h 22"/>
              <a:gd name="T2" fmla="*/ 2147483647 w 19"/>
              <a:gd name="T3" fmla="*/ 0 h 22"/>
              <a:gd name="T4" fmla="*/ 2147483647 w 19"/>
              <a:gd name="T5" fmla="*/ 2147483647 h 22"/>
              <a:gd name="T6" fmla="*/ 2147483647 w 19"/>
              <a:gd name="T7" fmla="*/ 2147483647 h 22"/>
              <a:gd name="T8" fmla="*/ 0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"/>
              <a:gd name="T17" fmla="*/ 19 w 1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">
                <a:moveTo>
                  <a:pt x="0" y="6"/>
                </a:moveTo>
                <a:lnTo>
                  <a:pt x="12" y="0"/>
                </a:lnTo>
                <a:lnTo>
                  <a:pt x="18" y="12"/>
                </a:lnTo>
                <a:lnTo>
                  <a:pt x="12" y="21"/>
                </a:lnTo>
                <a:lnTo>
                  <a:pt x="0" y="6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5759450" y="3376613"/>
            <a:ext cx="415925" cy="808037"/>
          </a:xfrm>
          <a:custGeom>
            <a:avLst/>
            <a:gdLst>
              <a:gd name="T0" fmla="*/ 0 w 295"/>
              <a:gd name="T1" fmla="*/ 2147483647 h 509"/>
              <a:gd name="T2" fmla="*/ 2147483647 w 295"/>
              <a:gd name="T3" fmla="*/ 2147483647 h 509"/>
              <a:gd name="T4" fmla="*/ 2147483647 w 295"/>
              <a:gd name="T5" fmla="*/ 2147483647 h 509"/>
              <a:gd name="T6" fmla="*/ 2147483647 w 295"/>
              <a:gd name="T7" fmla="*/ 2147483647 h 509"/>
              <a:gd name="T8" fmla="*/ 2147483647 w 295"/>
              <a:gd name="T9" fmla="*/ 2147483647 h 509"/>
              <a:gd name="T10" fmla="*/ 2147483647 w 295"/>
              <a:gd name="T11" fmla="*/ 2147483647 h 509"/>
              <a:gd name="T12" fmla="*/ 2147483647 w 295"/>
              <a:gd name="T13" fmla="*/ 2147483647 h 509"/>
              <a:gd name="T14" fmla="*/ 2147483647 w 295"/>
              <a:gd name="T15" fmla="*/ 2147483647 h 509"/>
              <a:gd name="T16" fmla="*/ 2147483647 w 295"/>
              <a:gd name="T17" fmla="*/ 2147483647 h 509"/>
              <a:gd name="T18" fmla="*/ 2147483647 w 295"/>
              <a:gd name="T19" fmla="*/ 2147483647 h 509"/>
              <a:gd name="T20" fmla="*/ 2147483647 w 295"/>
              <a:gd name="T21" fmla="*/ 2147483647 h 509"/>
              <a:gd name="T22" fmla="*/ 2147483647 w 295"/>
              <a:gd name="T23" fmla="*/ 2147483647 h 509"/>
              <a:gd name="T24" fmla="*/ 2147483647 w 295"/>
              <a:gd name="T25" fmla="*/ 2147483647 h 509"/>
              <a:gd name="T26" fmla="*/ 2147483647 w 295"/>
              <a:gd name="T27" fmla="*/ 2147483647 h 509"/>
              <a:gd name="T28" fmla="*/ 2147483647 w 295"/>
              <a:gd name="T29" fmla="*/ 2147483647 h 509"/>
              <a:gd name="T30" fmla="*/ 2147483647 w 295"/>
              <a:gd name="T31" fmla="*/ 2147483647 h 509"/>
              <a:gd name="T32" fmla="*/ 2147483647 w 295"/>
              <a:gd name="T33" fmla="*/ 2147483647 h 509"/>
              <a:gd name="T34" fmla="*/ 2147483647 w 295"/>
              <a:gd name="T35" fmla="*/ 2147483647 h 509"/>
              <a:gd name="T36" fmla="*/ 2147483647 w 295"/>
              <a:gd name="T37" fmla="*/ 0 h 509"/>
              <a:gd name="T38" fmla="*/ 2147483647 w 295"/>
              <a:gd name="T39" fmla="*/ 2147483647 h 509"/>
              <a:gd name="T40" fmla="*/ 2147483647 w 295"/>
              <a:gd name="T41" fmla="*/ 2147483647 h 509"/>
              <a:gd name="T42" fmla="*/ 2147483647 w 295"/>
              <a:gd name="T43" fmla="*/ 2147483647 h 509"/>
              <a:gd name="T44" fmla="*/ 2147483647 w 295"/>
              <a:gd name="T45" fmla="*/ 2147483647 h 509"/>
              <a:gd name="T46" fmla="*/ 2147483647 w 295"/>
              <a:gd name="T47" fmla="*/ 2147483647 h 509"/>
              <a:gd name="T48" fmla="*/ 2147483647 w 295"/>
              <a:gd name="T49" fmla="*/ 2147483647 h 509"/>
              <a:gd name="T50" fmla="*/ 2147483647 w 295"/>
              <a:gd name="T51" fmla="*/ 2147483647 h 509"/>
              <a:gd name="T52" fmla="*/ 2147483647 w 295"/>
              <a:gd name="T53" fmla="*/ 2147483647 h 509"/>
              <a:gd name="T54" fmla="*/ 0 w 295"/>
              <a:gd name="T55" fmla="*/ 2147483647 h 5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509"/>
              <a:gd name="T86" fmla="*/ 295 w 295"/>
              <a:gd name="T87" fmla="*/ 509 h 5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509">
                <a:moveTo>
                  <a:pt x="0" y="496"/>
                </a:moveTo>
                <a:lnTo>
                  <a:pt x="9" y="508"/>
                </a:lnTo>
                <a:lnTo>
                  <a:pt x="17" y="495"/>
                </a:lnTo>
                <a:lnTo>
                  <a:pt x="60" y="486"/>
                </a:lnTo>
                <a:lnTo>
                  <a:pt x="74" y="490"/>
                </a:lnTo>
                <a:lnTo>
                  <a:pt x="121" y="475"/>
                </a:lnTo>
                <a:lnTo>
                  <a:pt x="137" y="489"/>
                </a:lnTo>
                <a:lnTo>
                  <a:pt x="151" y="455"/>
                </a:lnTo>
                <a:lnTo>
                  <a:pt x="166" y="446"/>
                </a:lnTo>
                <a:lnTo>
                  <a:pt x="199" y="465"/>
                </a:lnTo>
                <a:lnTo>
                  <a:pt x="204" y="443"/>
                </a:lnTo>
                <a:lnTo>
                  <a:pt x="240" y="398"/>
                </a:lnTo>
                <a:lnTo>
                  <a:pt x="248" y="371"/>
                </a:lnTo>
                <a:lnTo>
                  <a:pt x="261" y="375"/>
                </a:lnTo>
                <a:lnTo>
                  <a:pt x="294" y="351"/>
                </a:lnTo>
                <a:lnTo>
                  <a:pt x="286" y="332"/>
                </a:lnTo>
                <a:lnTo>
                  <a:pt x="290" y="320"/>
                </a:lnTo>
                <a:lnTo>
                  <a:pt x="257" y="9"/>
                </a:lnTo>
                <a:lnTo>
                  <a:pt x="253" y="0"/>
                </a:lnTo>
                <a:lnTo>
                  <a:pt x="78" y="20"/>
                </a:lnTo>
                <a:lnTo>
                  <a:pt x="43" y="39"/>
                </a:lnTo>
                <a:lnTo>
                  <a:pt x="14" y="29"/>
                </a:lnTo>
                <a:lnTo>
                  <a:pt x="36" y="286"/>
                </a:lnTo>
                <a:lnTo>
                  <a:pt x="30" y="339"/>
                </a:lnTo>
                <a:lnTo>
                  <a:pt x="43" y="370"/>
                </a:lnTo>
                <a:lnTo>
                  <a:pt x="29" y="428"/>
                </a:lnTo>
                <a:lnTo>
                  <a:pt x="10" y="455"/>
                </a:lnTo>
                <a:lnTo>
                  <a:pt x="0" y="49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5600700" y="3883025"/>
            <a:ext cx="976313" cy="563563"/>
          </a:xfrm>
          <a:custGeom>
            <a:avLst/>
            <a:gdLst>
              <a:gd name="T0" fmla="*/ 0 w 691"/>
              <a:gd name="T1" fmla="*/ 2147483647 h 355"/>
              <a:gd name="T2" fmla="*/ 2147483647 w 691"/>
              <a:gd name="T3" fmla="*/ 2147483647 h 355"/>
              <a:gd name="T4" fmla="*/ 2147483647 w 691"/>
              <a:gd name="T5" fmla="*/ 2147483647 h 355"/>
              <a:gd name="T6" fmla="*/ 2147483647 w 691"/>
              <a:gd name="T7" fmla="*/ 2147483647 h 355"/>
              <a:gd name="T8" fmla="*/ 2147483647 w 691"/>
              <a:gd name="T9" fmla="*/ 2147483647 h 355"/>
              <a:gd name="T10" fmla="*/ 2147483647 w 691"/>
              <a:gd name="T11" fmla="*/ 2147483647 h 355"/>
              <a:gd name="T12" fmla="*/ 2147483647 w 691"/>
              <a:gd name="T13" fmla="*/ 2147483647 h 355"/>
              <a:gd name="T14" fmla="*/ 2147483647 w 691"/>
              <a:gd name="T15" fmla="*/ 2147483647 h 355"/>
              <a:gd name="T16" fmla="*/ 2147483647 w 691"/>
              <a:gd name="T17" fmla="*/ 2147483647 h 355"/>
              <a:gd name="T18" fmla="*/ 2147483647 w 691"/>
              <a:gd name="T19" fmla="*/ 2147483647 h 355"/>
              <a:gd name="T20" fmla="*/ 2147483647 w 691"/>
              <a:gd name="T21" fmla="*/ 2147483647 h 355"/>
              <a:gd name="T22" fmla="*/ 2147483647 w 691"/>
              <a:gd name="T23" fmla="*/ 2147483647 h 355"/>
              <a:gd name="T24" fmla="*/ 2147483647 w 691"/>
              <a:gd name="T25" fmla="*/ 2147483647 h 355"/>
              <a:gd name="T26" fmla="*/ 2147483647 w 691"/>
              <a:gd name="T27" fmla="*/ 2147483647 h 355"/>
              <a:gd name="T28" fmla="*/ 2147483647 w 691"/>
              <a:gd name="T29" fmla="*/ 2147483647 h 355"/>
              <a:gd name="T30" fmla="*/ 2147483647 w 691"/>
              <a:gd name="T31" fmla="*/ 2147483647 h 355"/>
              <a:gd name="T32" fmla="*/ 2147483647 w 691"/>
              <a:gd name="T33" fmla="*/ 2147483647 h 355"/>
              <a:gd name="T34" fmla="*/ 2147483647 w 691"/>
              <a:gd name="T35" fmla="*/ 2147483647 h 355"/>
              <a:gd name="T36" fmla="*/ 2147483647 w 691"/>
              <a:gd name="T37" fmla="*/ 2147483647 h 355"/>
              <a:gd name="T38" fmla="*/ 2147483647 w 691"/>
              <a:gd name="T39" fmla="*/ 2147483647 h 355"/>
              <a:gd name="T40" fmla="*/ 2147483647 w 691"/>
              <a:gd name="T41" fmla="*/ 2147483647 h 355"/>
              <a:gd name="T42" fmla="*/ 2147483647 w 691"/>
              <a:gd name="T43" fmla="*/ 2147483647 h 355"/>
              <a:gd name="T44" fmla="*/ 2147483647 w 691"/>
              <a:gd name="T45" fmla="*/ 2147483647 h 355"/>
              <a:gd name="T46" fmla="*/ 2147483647 w 691"/>
              <a:gd name="T47" fmla="*/ 2147483647 h 355"/>
              <a:gd name="T48" fmla="*/ 2147483647 w 691"/>
              <a:gd name="T49" fmla="*/ 2147483647 h 355"/>
              <a:gd name="T50" fmla="*/ 2147483647 w 691"/>
              <a:gd name="T51" fmla="*/ 2147483647 h 355"/>
              <a:gd name="T52" fmla="*/ 2147483647 w 691"/>
              <a:gd name="T53" fmla="*/ 2147483647 h 355"/>
              <a:gd name="T54" fmla="*/ 2147483647 w 691"/>
              <a:gd name="T55" fmla="*/ 0 h 355"/>
              <a:gd name="T56" fmla="*/ 2147483647 w 691"/>
              <a:gd name="T57" fmla="*/ 2147483647 h 355"/>
              <a:gd name="T58" fmla="*/ 2147483647 w 691"/>
              <a:gd name="T59" fmla="*/ 2147483647 h 355"/>
              <a:gd name="T60" fmla="*/ 2147483647 w 691"/>
              <a:gd name="T61" fmla="*/ 2147483647 h 355"/>
              <a:gd name="T62" fmla="*/ 2147483647 w 691"/>
              <a:gd name="T63" fmla="*/ 2147483647 h 355"/>
              <a:gd name="T64" fmla="*/ 2147483647 w 691"/>
              <a:gd name="T65" fmla="*/ 2147483647 h 355"/>
              <a:gd name="T66" fmla="*/ 2147483647 w 691"/>
              <a:gd name="T67" fmla="*/ 2147483647 h 355"/>
              <a:gd name="T68" fmla="*/ 2147483647 w 691"/>
              <a:gd name="T69" fmla="*/ 2147483647 h 355"/>
              <a:gd name="T70" fmla="*/ 2147483647 w 691"/>
              <a:gd name="T71" fmla="*/ 2147483647 h 355"/>
              <a:gd name="T72" fmla="*/ 2147483647 w 691"/>
              <a:gd name="T73" fmla="*/ 2147483647 h 355"/>
              <a:gd name="T74" fmla="*/ 2147483647 w 691"/>
              <a:gd name="T75" fmla="*/ 2147483647 h 355"/>
              <a:gd name="T76" fmla="*/ 2147483647 w 691"/>
              <a:gd name="T77" fmla="*/ 2147483647 h 355"/>
              <a:gd name="T78" fmla="*/ 2147483647 w 691"/>
              <a:gd name="T79" fmla="*/ 2147483647 h 355"/>
              <a:gd name="T80" fmla="*/ 2147483647 w 691"/>
              <a:gd name="T81" fmla="*/ 2147483647 h 355"/>
              <a:gd name="T82" fmla="*/ 2147483647 w 691"/>
              <a:gd name="T83" fmla="*/ 2147483647 h 355"/>
              <a:gd name="T84" fmla="*/ 2147483647 w 691"/>
              <a:gd name="T85" fmla="*/ 2147483647 h 355"/>
              <a:gd name="T86" fmla="*/ 2147483647 w 691"/>
              <a:gd name="T87" fmla="*/ 2147483647 h 355"/>
              <a:gd name="T88" fmla="*/ 2147483647 w 691"/>
              <a:gd name="T89" fmla="*/ 2147483647 h 355"/>
              <a:gd name="T90" fmla="*/ 2147483647 w 691"/>
              <a:gd name="T91" fmla="*/ 2147483647 h 355"/>
              <a:gd name="T92" fmla="*/ 0 w 691"/>
              <a:gd name="T93" fmla="*/ 2147483647 h 3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91"/>
              <a:gd name="T142" fmla="*/ 0 h 355"/>
              <a:gd name="T143" fmla="*/ 691 w 691"/>
              <a:gd name="T144" fmla="*/ 355 h 3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91" h="355">
                <a:moveTo>
                  <a:pt x="0" y="354"/>
                </a:moveTo>
                <a:lnTo>
                  <a:pt x="7" y="337"/>
                </a:lnTo>
                <a:lnTo>
                  <a:pt x="21" y="335"/>
                </a:lnTo>
                <a:lnTo>
                  <a:pt x="26" y="297"/>
                </a:lnTo>
                <a:lnTo>
                  <a:pt x="17" y="293"/>
                </a:lnTo>
                <a:lnTo>
                  <a:pt x="16" y="284"/>
                </a:lnTo>
                <a:lnTo>
                  <a:pt x="38" y="263"/>
                </a:lnTo>
                <a:lnTo>
                  <a:pt x="81" y="278"/>
                </a:lnTo>
                <a:lnTo>
                  <a:pt x="87" y="236"/>
                </a:lnTo>
                <a:lnTo>
                  <a:pt x="117" y="224"/>
                </a:lnTo>
                <a:lnTo>
                  <a:pt x="112" y="215"/>
                </a:lnTo>
                <a:lnTo>
                  <a:pt x="120" y="189"/>
                </a:lnTo>
                <a:lnTo>
                  <a:pt x="128" y="176"/>
                </a:lnTo>
                <a:lnTo>
                  <a:pt x="171" y="167"/>
                </a:lnTo>
                <a:lnTo>
                  <a:pt x="185" y="171"/>
                </a:lnTo>
                <a:lnTo>
                  <a:pt x="232" y="156"/>
                </a:lnTo>
                <a:lnTo>
                  <a:pt x="248" y="170"/>
                </a:lnTo>
                <a:lnTo>
                  <a:pt x="262" y="136"/>
                </a:lnTo>
                <a:lnTo>
                  <a:pt x="277" y="127"/>
                </a:lnTo>
                <a:lnTo>
                  <a:pt x="310" y="146"/>
                </a:lnTo>
                <a:lnTo>
                  <a:pt x="315" y="124"/>
                </a:lnTo>
                <a:lnTo>
                  <a:pt x="351" y="79"/>
                </a:lnTo>
                <a:lnTo>
                  <a:pt x="359" y="52"/>
                </a:lnTo>
                <a:lnTo>
                  <a:pt x="372" y="56"/>
                </a:lnTo>
                <a:lnTo>
                  <a:pt x="405" y="32"/>
                </a:lnTo>
                <a:lnTo>
                  <a:pt x="397" y="13"/>
                </a:lnTo>
                <a:lnTo>
                  <a:pt x="401" y="1"/>
                </a:lnTo>
                <a:lnTo>
                  <a:pt x="431" y="0"/>
                </a:lnTo>
                <a:lnTo>
                  <a:pt x="450" y="7"/>
                </a:lnTo>
                <a:lnTo>
                  <a:pt x="460" y="28"/>
                </a:lnTo>
                <a:lnTo>
                  <a:pt x="491" y="33"/>
                </a:lnTo>
                <a:lnTo>
                  <a:pt x="510" y="43"/>
                </a:lnTo>
                <a:lnTo>
                  <a:pt x="553" y="42"/>
                </a:lnTo>
                <a:lnTo>
                  <a:pt x="573" y="28"/>
                </a:lnTo>
                <a:lnTo>
                  <a:pt x="619" y="58"/>
                </a:lnTo>
                <a:lnTo>
                  <a:pt x="636" y="116"/>
                </a:lnTo>
                <a:lnTo>
                  <a:pt x="655" y="137"/>
                </a:lnTo>
                <a:lnTo>
                  <a:pt x="690" y="158"/>
                </a:lnTo>
                <a:lnTo>
                  <a:pt x="664" y="189"/>
                </a:lnTo>
                <a:lnTo>
                  <a:pt x="641" y="206"/>
                </a:lnTo>
                <a:lnTo>
                  <a:pt x="617" y="235"/>
                </a:lnTo>
                <a:lnTo>
                  <a:pt x="616" y="245"/>
                </a:lnTo>
                <a:lnTo>
                  <a:pt x="548" y="290"/>
                </a:lnTo>
                <a:lnTo>
                  <a:pt x="166" y="326"/>
                </a:lnTo>
                <a:lnTo>
                  <a:pt x="127" y="325"/>
                </a:lnTo>
                <a:lnTo>
                  <a:pt x="128" y="345"/>
                </a:lnTo>
                <a:lnTo>
                  <a:pt x="0" y="35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1"/>
              <a:t>   5</a:t>
            </a:r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7661275" y="1892300"/>
            <a:ext cx="492125" cy="876300"/>
          </a:xfrm>
          <a:custGeom>
            <a:avLst/>
            <a:gdLst>
              <a:gd name="T0" fmla="*/ 0 w 349"/>
              <a:gd name="T1" fmla="*/ 2147483647 h 552"/>
              <a:gd name="T2" fmla="*/ 2147483647 w 349"/>
              <a:gd name="T3" fmla="*/ 2147483647 h 552"/>
              <a:gd name="T4" fmla="*/ 2147483647 w 349"/>
              <a:gd name="T5" fmla="*/ 2147483647 h 552"/>
              <a:gd name="T6" fmla="*/ 2147483647 w 349"/>
              <a:gd name="T7" fmla="*/ 2147483647 h 552"/>
              <a:gd name="T8" fmla="*/ 2147483647 w 349"/>
              <a:gd name="T9" fmla="*/ 2147483647 h 552"/>
              <a:gd name="T10" fmla="*/ 2147483647 w 349"/>
              <a:gd name="T11" fmla="*/ 2147483647 h 552"/>
              <a:gd name="T12" fmla="*/ 2147483647 w 349"/>
              <a:gd name="T13" fmla="*/ 2147483647 h 552"/>
              <a:gd name="T14" fmla="*/ 2147483647 w 349"/>
              <a:gd name="T15" fmla="*/ 2147483647 h 552"/>
              <a:gd name="T16" fmla="*/ 2147483647 w 349"/>
              <a:gd name="T17" fmla="*/ 2147483647 h 552"/>
              <a:gd name="T18" fmla="*/ 2147483647 w 349"/>
              <a:gd name="T19" fmla="*/ 2147483647 h 552"/>
              <a:gd name="T20" fmla="*/ 2147483647 w 349"/>
              <a:gd name="T21" fmla="*/ 2147483647 h 552"/>
              <a:gd name="T22" fmla="*/ 2147483647 w 349"/>
              <a:gd name="T23" fmla="*/ 2147483647 h 552"/>
              <a:gd name="T24" fmla="*/ 2147483647 w 349"/>
              <a:gd name="T25" fmla="*/ 0 h 552"/>
              <a:gd name="T26" fmla="*/ 2147483647 w 349"/>
              <a:gd name="T27" fmla="*/ 2147483647 h 552"/>
              <a:gd name="T28" fmla="*/ 2147483647 w 349"/>
              <a:gd name="T29" fmla="*/ 2147483647 h 552"/>
              <a:gd name="T30" fmla="*/ 2147483647 w 349"/>
              <a:gd name="T31" fmla="*/ 2147483647 h 552"/>
              <a:gd name="T32" fmla="*/ 2147483647 w 349"/>
              <a:gd name="T33" fmla="*/ 2147483647 h 552"/>
              <a:gd name="T34" fmla="*/ 2147483647 w 349"/>
              <a:gd name="T35" fmla="*/ 2147483647 h 552"/>
              <a:gd name="T36" fmla="*/ 2147483647 w 349"/>
              <a:gd name="T37" fmla="*/ 2147483647 h 552"/>
              <a:gd name="T38" fmla="*/ 2147483647 w 349"/>
              <a:gd name="T39" fmla="*/ 2147483647 h 552"/>
              <a:gd name="T40" fmla="*/ 2147483647 w 349"/>
              <a:gd name="T41" fmla="*/ 2147483647 h 552"/>
              <a:gd name="T42" fmla="*/ 2147483647 w 349"/>
              <a:gd name="T43" fmla="*/ 2147483647 h 552"/>
              <a:gd name="T44" fmla="*/ 2147483647 w 349"/>
              <a:gd name="T45" fmla="*/ 2147483647 h 552"/>
              <a:gd name="T46" fmla="*/ 2147483647 w 349"/>
              <a:gd name="T47" fmla="*/ 2147483647 h 552"/>
              <a:gd name="T48" fmla="*/ 2147483647 w 349"/>
              <a:gd name="T49" fmla="*/ 2147483647 h 552"/>
              <a:gd name="T50" fmla="*/ 2147483647 w 349"/>
              <a:gd name="T51" fmla="*/ 2147483647 h 552"/>
              <a:gd name="T52" fmla="*/ 2147483647 w 349"/>
              <a:gd name="T53" fmla="*/ 2147483647 h 552"/>
              <a:gd name="T54" fmla="*/ 2147483647 w 349"/>
              <a:gd name="T55" fmla="*/ 2147483647 h 552"/>
              <a:gd name="T56" fmla="*/ 2147483647 w 349"/>
              <a:gd name="T57" fmla="*/ 2147483647 h 552"/>
              <a:gd name="T58" fmla="*/ 2147483647 w 349"/>
              <a:gd name="T59" fmla="*/ 2147483647 h 552"/>
              <a:gd name="T60" fmla="*/ 2147483647 w 349"/>
              <a:gd name="T61" fmla="*/ 2147483647 h 552"/>
              <a:gd name="T62" fmla="*/ 2147483647 w 349"/>
              <a:gd name="T63" fmla="*/ 2147483647 h 552"/>
              <a:gd name="T64" fmla="*/ 2147483647 w 349"/>
              <a:gd name="T65" fmla="*/ 2147483647 h 552"/>
              <a:gd name="T66" fmla="*/ 2147483647 w 349"/>
              <a:gd name="T67" fmla="*/ 2147483647 h 552"/>
              <a:gd name="T68" fmla="*/ 2147483647 w 349"/>
              <a:gd name="T69" fmla="*/ 2147483647 h 552"/>
              <a:gd name="T70" fmla="*/ 2147483647 w 349"/>
              <a:gd name="T71" fmla="*/ 2147483647 h 552"/>
              <a:gd name="T72" fmla="*/ 2147483647 w 349"/>
              <a:gd name="T73" fmla="*/ 2147483647 h 552"/>
              <a:gd name="T74" fmla="*/ 2147483647 w 349"/>
              <a:gd name="T75" fmla="*/ 2147483647 h 552"/>
              <a:gd name="T76" fmla="*/ 2147483647 w 349"/>
              <a:gd name="T77" fmla="*/ 2147483647 h 552"/>
              <a:gd name="T78" fmla="*/ 2147483647 w 349"/>
              <a:gd name="T79" fmla="*/ 2147483647 h 552"/>
              <a:gd name="T80" fmla="*/ 2147483647 w 349"/>
              <a:gd name="T81" fmla="*/ 2147483647 h 552"/>
              <a:gd name="T82" fmla="*/ 2147483647 w 349"/>
              <a:gd name="T83" fmla="*/ 2147483647 h 552"/>
              <a:gd name="T84" fmla="*/ 2147483647 w 349"/>
              <a:gd name="T85" fmla="*/ 2147483647 h 552"/>
              <a:gd name="T86" fmla="*/ 2147483647 w 349"/>
              <a:gd name="T87" fmla="*/ 2147483647 h 552"/>
              <a:gd name="T88" fmla="*/ 2147483647 w 349"/>
              <a:gd name="T89" fmla="*/ 2147483647 h 552"/>
              <a:gd name="T90" fmla="*/ 2147483647 w 349"/>
              <a:gd name="T91" fmla="*/ 2147483647 h 552"/>
              <a:gd name="T92" fmla="*/ 2147483647 w 349"/>
              <a:gd name="T93" fmla="*/ 2147483647 h 552"/>
              <a:gd name="T94" fmla="*/ 2147483647 w 349"/>
              <a:gd name="T95" fmla="*/ 2147483647 h 552"/>
              <a:gd name="T96" fmla="*/ 2147483647 w 349"/>
              <a:gd name="T97" fmla="*/ 2147483647 h 552"/>
              <a:gd name="T98" fmla="*/ 2147483647 w 349"/>
              <a:gd name="T99" fmla="*/ 2147483647 h 552"/>
              <a:gd name="T100" fmla="*/ 2147483647 w 349"/>
              <a:gd name="T101" fmla="*/ 2147483647 h 552"/>
              <a:gd name="T102" fmla="*/ 2147483647 w 349"/>
              <a:gd name="T103" fmla="*/ 2147483647 h 552"/>
              <a:gd name="T104" fmla="*/ 2147483647 w 349"/>
              <a:gd name="T105" fmla="*/ 2147483647 h 552"/>
              <a:gd name="T106" fmla="*/ 2147483647 w 349"/>
              <a:gd name="T107" fmla="*/ 2147483647 h 552"/>
              <a:gd name="T108" fmla="*/ 2147483647 w 349"/>
              <a:gd name="T109" fmla="*/ 2147483647 h 552"/>
              <a:gd name="T110" fmla="*/ 2147483647 w 349"/>
              <a:gd name="T111" fmla="*/ 2147483647 h 552"/>
              <a:gd name="T112" fmla="*/ 2147483647 w 349"/>
              <a:gd name="T113" fmla="*/ 2147483647 h 552"/>
              <a:gd name="T114" fmla="*/ 2147483647 w 349"/>
              <a:gd name="T115" fmla="*/ 2147483647 h 552"/>
              <a:gd name="T116" fmla="*/ 2147483647 w 349"/>
              <a:gd name="T117" fmla="*/ 2147483647 h 552"/>
              <a:gd name="T118" fmla="*/ 0 w 349"/>
              <a:gd name="T119" fmla="*/ 2147483647 h 5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49"/>
              <a:gd name="T181" fmla="*/ 0 h 552"/>
              <a:gd name="T182" fmla="*/ 349 w 349"/>
              <a:gd name="T183" fmla="*/ 552 h 5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49" h="552">
                <a:moveTo>
                  <a:pt x="0" y="300"/>
                </a:moveTo>
                <a:lnTo>
                  <a:pt x="21" y="301"/>
                </a:lnTo>
                <a:lnTo>
                  <a:pt x="23" y="265"/>
                </a:lnTo>
                <a:lnTo>
                  <a:pt x="48" y="215"/>
                </a:lnTo>
                <a:lnTo>
                  <a:pt x="36" y="181"/>
                </a:lnTo>
                <a:lnTo>
                  <a:pt x="46" y="133"/>
                </a:lnTo>
                <a:lnTo>
                  <a:pt x="45" y="115"/>
                </a:lnTo>
                <a:lnTo>
                  <a:pt x="85" y="10"/>
                </a:lnTo>
                <a:lnTo>
                  <a:pt x="96" y="10"/>
                </a:lnTo>
                <a:lnTo>
                  <a:pt x="101" y="30"/>
                </a:lnTo>
                <a:lnTo>
                  <a:pt x="151" y="12"/>
                </a:lnTo>
                <a:lnTo>
                  <a:pt x="151" y="5"/>
                </a:lnTo>
                <a:lnTo>
                  <a:pt x="165" y="0"/>
                </a:lnTo>
                <a:lnTo>
                  <a:pt x="192" y="13"/>
                </a:lnTo>
                <a:lnTo>
                  <a:pt x="211" y="30"/>
                </a:lnTo>
                <a:lnTo>
                  <a:pt x="256" y="182"/>
                </a:lnTo>
                <a:lnTo>
                  <a:pt x="287" y="183"/>
                </a:lnTo>
                <a:lnTo>
                  <a:pt x="292" y="192"/>
                </a:lnTo>
                <a:lnTo>
                  <a:pt x="287" y="197"/>
                </a:lnTo>
                <a:lnTo>
                  <a:pt x="310" y="233"/>
                </a:lnTo>
                <a:lnTo>
                  <a:pt x="315" y="225"/>
                </a:lnTo>
                <a:lnTo>
                  <a:pt x="340" y="249"/>
                </a:lnTo>
                <a:lnTo>
                  <a:pt x="330" y="254"/>
                </a:lnTo>
                <a:lnTo>
                  <a:pt x="332" y="260"/>
                </a:lnTo>
                <a:lnTo>
                  <a:pt x="348" y="260"/>
                </a:lnTo>
                <a:lnTo>
                  <a:pt x="336" y="289"/>
                </a:lnTo>
                <a:lnTo>
                  <a:pt x="322" y="285"/>
                </a:lnTo>
                <a:lnTo>
                  <a:pt x="310" y="297"/>
                </a:lnTo>
                <a:lnTo>
                  <a:pt x="311" y="308"/>
                </a:lnTo>
                <a:lnTo>
                  <a:pt x="301" y="316"/>
                </a:lnTo>
                <a:lnTo>
                  <a:pt x="289" y="311"/>
                </a:lnTo>
                <a:lnTo>
                  <a:pt x="290" y="330"/>
                </a:lnTo>
                <a:lnTo>
                  <a:pt x="280" y="324"/>
                </a:lnTo>
                <a:lnTo>
                  <a:pt x="277" y="345"/>
                </a:lnTo>
                <a:lnTo>
                  <a:pt x="261" y="326"/>
                </a:lnTo>
                <a:lnTo>
                  <a:pt x="248" y="343"/>
                </a:lnTo>
                <a:lnTo>
                  <a:pt x="234" y="350"/>
                </a:lnTo>
                <a:lnTo>
                  <a:pt x="231" y="368"/>
                </a:lnTo>
                <a:lnTo>
                  <a:pt x="216" y="363"/>
                </a:lnTo>
                <a:lnTo>
                  <a:pt x="222" y="350"/>
                </a:lnTo>
                <a:lnTo>
                  <a:pt x="211" y="336"/>
                </a:lnTo>
                <a:lnTo>
                  <a:pt x="199" y="357"/>
                </a:lnTo>
                <a:lnTo>
                  <a:pt x="204" y="401"/>
                </a:lnTo>
                <a:lnTo>
                  <a:pt x="197" y="413"/>
                </a:lnTo>
                <a:lnTo>
                  <a:pt x="187" y="413"/>
                </a:lnTo>
                <a:lnTo>
                  <a:pt x="179" y="412"/>
                </a:lnTo>
                <a:lnTo>
                  <a:pt x="167" y="437"/>
                </a:lnTo>
                <a:lnTo>
                  <a:pt x="151" y="437"/>
                </a:lnTo>
                <a:lnTo>
                  <a:pt x="154" y="459"/>
                </a:lnTo>
                <a:lnTo>
                  <a:pt x="143" y="442"/>
                </a:lnTo>
                <a:lnTo>
                  <a:pt x="121" y="461"/>
                </a:lnTo>
                <a:lnTo>
                  <a:pt x="117" y="475"/>
                </a:lnTo>
                <a:lnTo>
                  <a:pt x="125" y="484"/>
                </a:lnTo>
                <a:lnTo>
                  <a:pt x="114" y="489"/>
                </a:lnTo>
                <a:lnTo>
                  <a:pt x="117" y="505"/>
                </a:lnTo>
                <a:lnTo>
                  <a:pt x="107" y="518"/>
                </a:lnTo>
                <a:lnTo>
                  <a:pt x="104" y="551"/>
                </a:lnTo>
                <a:lnTo>
                  <a:pt x="97" y="551"/>
                </a:lnTo>
                <a:lnTo>
                  <a:pt x="66" y="507"/>
                </a:lnTo>
                <a:lnTo>
                  <a:pt x="0" y="300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 rot="-212216">
            <a:off x="6823075" y="3562350"/>
            <a:ext cx="684213" cy="306388"/>
          </a:xfrm>
          <a:custGeom>
            <a:avLst/>
            <a:gdLst>
              <a:gd name="T0" fmla="*/ 2147483647 w 433"/>
              <a:gd name="T1" fmla="*/ 2147483647 h 217"/>
              <a:gd name="T2" fmla="*/ 2147483647 w 433"/>
              <a:gd name="T3" fmla="*/ 2147483647 h 217"/>
              <a:gd name="T4" fmla="*/ 2147483647 w 433"/>
              <a:gd name="T5" fmla="*/ 2147483647 h 217"/>
              <a:gd name="T6" fmla="*/ 2147483647 w 433"/>
              <a:gd name="T7" fmla="*/ 2147483647 h 217"/>
              <a:gd name="T8" fmla="*/ 2147483647 w 433"/>
              <a:gd name="T9" fmla="*/ 2147483647 h 217"/>
              <a:gd name="T10" fmla="*/ 2147483647 w 433"/>
              <a:gd name="T11" fmla="*/ 2147483647 h 217"/>
              <a:gd name="T12" fmla="*/ 2147483647 w 433"/>
              <a:gd name="T13" fmla="*/ 2147483647 h 217"/>
              <a:gd name="T14" fmla="*/ 2147483647 w 433"/>
              <a:gd name="T15" fmla="*/ 2147483647 h 217"/>
              <a:gd name="T16" fmla="*/ 2147483647 w 433"/>
              <a:gd name="T17" fmla="*/ 2147483647 h 217"/>
              <a:gd name="T18" fmla="*/ 2147483647 w 433"/>
              <a:gd name="T19" fmla="*/ 2147483647 h 217"/>
              <a:gd name="T20" fmla="*/ 2147483647 w 433"/>
              <a:gd name="T21" fmla="*/ 2147483647 h 217"/>
              <a:gd name="T22" fmla="*/ 2147483647 w 433"/>
              <a:gd name="T23" fmla="*/ 2147483647 h 217"/>
              <a:gd name="T24" fmla="*/ 2147483647 w 433"/>
              <a:gd name="T25" fmla="*/ 2147483647 h 217"/>
              <a:gd name="T26" fmla="*/ 2147483647 w 433"/>
              <a:gd name="T27" fmla="*/ 2147483647 h 217"/>
              <a:gd name="T28" fmla="*/ 2147483647 w 433"/>
              <a:gd name="T29" fmla="*/ 2147483647 h 217"/>
              <a:gd name="T30" fmla="*/ 2147483647 w 433"/>
              <a:gd name="T31" fmla="*/ 2147483647 h 217"/>
              <a:gd name="T32" fmla="*/ 2147483647 w 433"/>
              <a:gd name="T33" fmla="*/ 2147483647 h 217"/>
              <a:gd name="T34" fmla="*/ 2147483647 w 433"/>
              <a:gd name="T35" fmla="*/ 2147483647 h 217"/>
              <a:gd name="T36" fmla="*/ 2147483647 w 433"/>
              <a:gd name="T37" fmla="*/ 2147483647 h 217"/>
              <a:gd name="T38" fmla="*/ 2147483647 w 433"/>
              <a:gd name="T39" fmla="*/ 2147483647 h 217"/>
              <a:gd name="T40" fmla="*/ 2147483647 w 433"/>
              <a:gd name="T41" fmla="*/ 2147483647 h 217"/>
              <a:gd name="T42" fmla="*/ 2147483647 w 433"/>
              <a:gd name="T43" fmla="*/ 2147483647 h 217"/>
              <a:gd name="T44" fmla="*/ 2147483647 w 433"/>
              <a:gd name="T45" fmla="*/ 2147483647 h 217"/>
              <a:gd name="T46" fmla="*/ 2147483647 w 433"/>
              <a:gd name="T47" fmla="*/ 2147483647 h 217"/>
              <a:gd name="T48" fmla="*/ 2147483647 w 433"/>
              <a:gd name="T49" fmla="*/ 2147483647 h 217"/>
              <a:gd name="T50" fmla="*/ 2147483647 w 433"/>
              <a:gd name="T51" fmla="*/ 2147483647 h 217"/>
              <a:gd name="T52" fmla="*/ 2147483647 w 433"/>
              <a:gd name="T53" fmla="*/ 2147483647 h 217"/>
              <a:gd name="T54" fmla="*/ 2147483647 w 433"/>
              <a:gd name="T55" fmla="*/ 2147483647 h 217"/>
              <a:gd name="T56" fmla="*/ 2147483647 w 433"/>
              <a:gd name="T57" fmla="*/ 2147483647 h 217"/>
              <a:gd name="T58" fmla="*/ 2147483647 w 433"/>
              <a:gd name="T59" fmla="*/ 2147483647 h 217"/>
              <a:gd name="T60" fmla="*/ 2147483647 w 433"/>
              <a:gd name="T61" fmla="*/ 2147483647 h 217"/>
              <a:gd name="T62" fmla="*/ 2147483647 w 433"/>
              <a:gd name="T63" fmla="*/ 2147483647 h 217"/>
              <a:gd name="T64" fmla="*/ 2147483647 w 433"/>
              <a:gd name="T65" fmla="*/ 2147483647 h 217"/>
              <a:gd name="T66" fmla="*/ 2147483647 w 433"/>
              <a:gd name="T67" fmla="*/ 2147483647 h 217"/>
              <a:gd name="T68" fmla="*/ 2147483647 w 433"/>
              <a:gd name="T69" fmla="*/ 2147483647 h 217"/>
              <a:gd name="T70" fmla="*/ 2147483647 w 433"/>
              <a:gd name="T71" fmla="*/ 0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3"/>
              <a:gd name="T109" fmla="*/ 0 h 217"/>
              <a:gd name="T110" fmla="*/ 433 w 433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3" h="217">
                <a:moveTo>
                  <a:pt x="0" y="64"/>
                </a:moveTo>
                <a:lnTo>
                  <a:pt x="11" y="126"/>
                </a:lnTo>
                <a:lnTo>
                  <a:pt x="43" y="87"/>
                </a:lnTo>
                <a:lnTo>
                  <a:pt x="95" y="73"/>
                </a:lnTo>
                <a:lnTo>
                  <a:pt x="104" y="57"/>
                </a:lnTo>
                <a:lnTo>
                  <a:pt x="133" y="53"/>
                </a:lnTo>
                <a:lnTo>
                  <a:pt x="156" y="64"/>
                </a:lnTo>
                <a:lnTo>
                  <a:pt x="170" y="83"/>
                </a:lnTo>
                <a:lnTo>
                  <a:pt x="194" y="88"/>
                </a:lnTo>
                <a:lnTo>
                  <a:pt x="208" y="108"/>
                </a:lnTo>
                <a:lnTo>
                  <a:pt x="231" y="118"/>
                </a:lnTo>
                <a:lnTo>
                  <a:pt x="241" y="112"/>
                </a:lnTo>
                <a:lnTo>
                  <a:pt x="246" y="124"/>
                </a:lnTo>
                <a:lnTo>
                  <a:pt x="241" y="133"/>
                </a:lnTo>
                <a:lnTo>
                  <a:pt x="240" y="146"/>
                </a:lnTo>
                <a:lnTo>
                  <a:pt x="225" y="173"/>
                </a:lnTo>
                <a:lnTo>
                  <a:pt x="231" y="191"/>
                </a:lnTo>
                <a:lnTo>
                  <a:pt x="250" y="184"/>
                </a:lnTo>
                <a:lnTo>
                  <a:pt x="250" y="175"/>
                </a:lnTo>
                <a:lnTo>
                  <a:pt x="265" y="193"/>
                </a:lnTo>
                <a:lnTo>
                  <a:pt x="269" y="184"/>
                </a:lnTo>
                <a:lnTo>
                  <a:pt x="279" y="197"/>
                </a:lnTo>
                <a:lnTo>
                  <a:pt x="283" y="191"/>
                </a:lnTo>
                <a:lnTo>
                  <a:pt x="301" y="198"/>
                </a:lnTo>
                <a:lnTo>
                  <a:pt x="310" y="195"/>
                </a:lnTo>
                <a:lnTo>
                  <a:pt x="325" y="209"/>
                </a:lnTo>
                <a:lnTo>
                  <a:pt x="313" y="186"/>
                </a:lnTo>
                <a:lnTo>
                  <a:pt x="283" y="164"/>
                </a:lnTo>
                <a:lnTo>
                  <a:pt x="311" y="178"/>
                </a:lnTo>
                <a:lnTo>
                  <a:pt x="294" y="155"/>
                </a:lnTo>
                <a:lnTo>
                  <a:pt x="289" y="135"/>
                </a:lnTo>
                <a:lnTo>
                  <a:pt x="292" y="87"/>
                </a:lnTo>
                <a:lnTo>
                  <a:pt x="274" y="77"/>
                </a:lnTo>
                <a:lnTo>
                  <a:pt x="310" y="45"/>
                </a:lnTo>
                <a:lnTo>
                  <a:pt x="311" y="26"/>
                </a:lnTo>
                <a:lnTo>
                  <a:pt x="331" y="27"/>
                </a:lnTo>
                <a:lnTo>
                  <a:pt x="326" y="45"/>
                </a:lnTo>
                <a:lnTo>
                  <a:pt x="313" y="51"/>
                </a:lnTo>
                <a:lnTo>
                  <a:pt x="306" y="70"/>
                </a:lnTo>
                <a:lnTo>
                  <a:pt x="310" y="86"/>
                </a:lnTo>
                <a:lnTo>
                  <a:pt x="319" y="80"/>
                </a:lnTo>
                <a:lnTo>
                  <a:pt x="314" y="100"/>
                </a:lnTo>
                <a:lnTo>
                  <a:pt x="318" y="109"/>
                </a:lnTo>
                <a:lnTo>
                  <a:pt x="320" y="120"/>
                </a:lnTo>
                <a:lnTo>
                  <a:pt x="311" y="114"/>
                </a:lnTo>
                <a:lnTo>
                  <a:pt x="308" y="128"/>
                </a:lnTo>
                <a:lnTo>
                  <a:pt x="329" y="125"/>
                </a:lnTo>
                <a:lnTo>
                  <a:pt x="326" y="135"/>
                </a:lnTo>
                <a:lnTo>
                  <a:pt x="338" y="142"/>
                </a:lnTo>
                <a:lnTo>
                  <a:pt x="318" y="141"/>
                </a:lnTo>
                <a:lnTo>
                  <a:pt x="324" y="171"/>
                </a:lnTo>
                <a:lnTo>
                  <a:pt x="346" y="183"/>
                </a:lnTo>
                <a:lnTo>
                  <a:pt x="357" y="168"/>
                </a:lnTo>
                <a:lnTo>
                  <a:pt x="359" y="192"/>
                </a:lnTo>
                <a:lnTo>
                  <a:pt x="374" y="187"/>
                </a:lnTo>
                <a:lnTo>
                  <a:pt x="366" y="198"/>
                </a:lnTo>
                <a:lnTo>
                  <a:pt x="376" y="198"/>
                </a:lnTo>
                <a:lnTo>
                  <a:pt x="368" y="211"/>
                </a:lnTo>
                <a:lnTo>
                  <a:pt x="372" y="216"/>
                </a:lnTo>
                <a:lnTo>
                  <a:pt x="391" y="206"/>
                </a:lnTo>
                <a:lnTo>
                  <a:pt x="414" y="193"/>
                </a:lnTo>
                <a:lnTo>
                  <a:pt x="423" y="165"/>
                </a:lnTo>
                <a:lnTo>
                  <a:pt x="426" y="182"/>
                </a:lnTo>
                <a:lnTo>
                  <a:pt x="423" y="191"/>
                </a:lnTo>
                <a:lnTo>
                  <a:pt x="417" y="204"/>
                </a:lnTo>
                <a:lnTo>
                  <a:pt x="419" y="214"/>
                </a:lnTo>
                <a:lnTo>
                  <a:pt x="428" y="190"/>
                </a:lnTo>
                <a:lnTo>
                  <a:pt x="432" y="137"/>
                </a:lnTo>
                <a:lnTo>
                  <a:pt x="406" y="143"/>
                </a:lnTo>
                <a:lnTo>
                  <a:pt x="372" y="148"/>
                </a:lnTo>
                <a:lnTo>
                  <a:pt x="369" y="138"/>
                </a:lnTo>
                <a:lnTo>
                  <a:pt x="332" y="0"/>
                </a:lnTo>
                <a:lnTo>
                  <a:pt x="0" y="6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7494588" y="2814638"/>
            <a:ext cx="450850" cy="257175"/>
          </a:xfrm>
          <a:custGeom>
            <a:avLst/>
            <a:gdLst>
              <a:gd name="T0" fmla="*/ 0 w 319"/>
              <a:gd name="T1" fmla="*/ 2147483647 h 162"/>
              <a:gd name="T2" fmla="*/ 2147483647 w 319"/>
              <a:gd name="T3" fmla="*/ 2147483647 h 162"/>
              <a:gd name="T4" fmla="*/ 2147483647 w 319"/>
              <a:gd name="T5" fmla="*/ 2147483647 h 162"/>
              <a:gd name="T6" fmla="*/ 2147483647 w 319"/>
              <a:gd name="T7" fmla="*/ 2147483647 h 162"/>
              <a:gd name="T8" fmla="*/ 2147483647 w 319"/>
              <a:gd name="T9" fmla="*/ 2147483647 h 162"/>
              <a:gd name="T10" fmla="*/ 2147483647 w 319"/>
              <a:gd name="T11" fmla="*/ 2147483647 h 162"/>
              <a:gd name="T12" fmla="*/ 2147483647 w 319"/>
              <a:gd name="T13" fmla="*/ 2147483647 h 162"/>
              <a:gd name="T14" fmla="*/ 2147483647 w 319"/>
              <a:gd name="T15" fmla="*/ 2147483647 h 162"/>
              <a:gd name="T16" fmla="*/ 2147483647 w 319"/>
              <a:gd name="T17" fmla="*/ 2147483647 h 162"/>
              <a:gd name="T18" fmla="*/ 2147483647 w 319"/>
              <a:gd name="T19" fmla="*/ 2147483647 h 162"/>
              <a:gd name="T20" fmla="*/ 2147483647 w 319"/>
              <a:gd name="T21" fmla="*/ 2147483647 h 162"/>
              <a:gd name="T22" fmla="*/ 2147483647 w 319"/>
              <a:gd name="T23" fmla="*/ 2147483647 h 162"/>
              <a:gd name="T24" fmla="*/ 2147483647 w 319"/>
              <a:gd name="T25" fmla="*/ 2147483647 h 162"/>
              <a:gd name="T26" fmla="*/ 2147483647 w 319"/>
              <a:gd name="T27" fmla="*/ 2147483647 h 162"/>
              <a:gd name="T28" fmla="*/ 2147483647 w 319"/>
              <a:gd name="T29" fmla="*/ 2147483647 h 162"/>
              <a:gd name="T30" fmla="*/ 2147483647 w 319"/>
              <a:gd name="T31" fmla="*/ 2147483647 h 162"/>
              <a:gd name="T32" fmla="*/ 2147483647 w 319"/>
              <a:gd name="T33" fmla="*/ 2147483647 h 162"/>
              <a:gd name="T34" fmla="*/ 2147483647 w 319"/>
              <a:gd name="T35" fmla="*/ 2147483647 h 162"/>
              <a:gd name="T36" fmla="*/ 2147483647 w 319"/>
              <a:gd name="T37" fmla="*/ 2147483647 h 162"/>
              <a:gd name="T38" fmla="*/ 2147483647 w 319"/>
              <a:gd name="T39" fmla="*/ 2147483647 h 162"/>
              <a:gd name="T40" fmla="*/ 2147483647 w 319"/>
              <a:gd name="T41" fmla="*/ 2147483647 h 162"/>
              <a:gd name="T42" fmla="*/ 2147483647 w 319"/>
              <a:gd name="T43" fmla="*/ 2147483647 h 162"/>
              <a:gd name="T44" fmla="*/ 2147483647 w 319"/>
              <a:gd name="T45" fmla="*/ 2147483647 h 162"/>
              <a:gd name="T46" fmla="*/ 2147483647 w 319"/>
              <a:gd name="T47" fmla="*/ 2147483647 h 162"/>
              <a:gd name="T48" fmla="*/ 2147483647 w 319"/>
              <a:gd name="T49" fmla="*/ 2147483647 h 162"/>
              <a:gd name="T50" fmla="*/ 2147483647 w 319"/>
              <a:gd name="T51" fmla="*/ 2147483647 h 162"/>
              <a:gd name="T52" fmla="*/ 2147483647 w 319"/>
              <a:gd name="T53" fmla="*/ 2147483647 h 162"/>
              <a:gd name="T54" fmla="*/ 2147483647 w 319"/>
              <a:gd name="T55" fmla="*/ 2147483647 h 162"/>
              <a:gd name="T56" fmla="*/ 2147483647 w 319"/>
              <a:gd name="T57" fmla="*/ 2147483647 h 162"/>
              <a:gd name="T58" fmla="*/ 2147483647 w 319"/>
              <a:gd name="T59" fmla="*/ 2147483647 h 162"/>
              <a:gd name="T60" fmla="*/ 2147483647 w 319"/>
              <a:gd name="T61" fmla="*/ 2147483647 h 162"/>
              <a:gd name="T62" fmla="*/ 2147483647 w 319"/>
              <a:gd name="T63" fmla="*/ 2147483647 h 162"/>
              <a:gd name="T64" fmla="*/ 2147483647 w 319"/>
              <a:gd name="T65" fmla="*/ 2147483647 h 162"/>
              <a:gd name="T66" fmla="*/ 2147483647 w 319"/>
              <a:gd name="T67" fmla="*/ 2147483647 h 162"/>
              <a:gd name="T68" fmla="*/ 2147483647 w 319"/>
              <a:gd name="T69" fmla="*/ 2147483647 h 162"/>
              <a:gd name="T70" fmla="*/ 2147483647 w 319"/>
              <a:gd name="T71" fmla="*/ 2147483647 h 162"/>
              <a:gd name="T72" fmla="*/ 2147483647 w 319"/>
              <a:gd name="T73" fmla="*/ 2147483647 h 162"/>
              <a:gd name="T74" fmla="*/ 2147483647 w 319"/>
              <a:gd name="T75" fmla="*/ 2147483647 h 162"/>
              <a:gd name="T76" fmla="*/ 2147483647 w 319"/>
              <a:gd name="T77" fmla="*/ 2147483647 h 162"/>
              <a:gd name="T78" fmla="*/ 2147483647 w 319"/>
              <a:gd name="T79" fmla="*/ 2147483647 h 162"/>
              <a:gd name="T80" fmla="*/ 2147483647 w 319"/>
              <a:gd name="T81" fmla="*/ 2147483647 h 162"/>
              <a:gd name="T82" fmla="*/ 2147483647 w 319"/>
              <a:gd name="T83" fmla="*/ 2147483647 h 162"/>
              <a:gd name="T84" fmla="*/ 2147483647 w 319"/>
              <a:gd name="T85" fmla="*/ 2147483647 h 162"/>
              <a:gd name="T86" fmla="*/ 2147483647 w 319"/>
              <a:gd name="T87" fmla="*/ 2147483647 h 162"/>
              <a:gd name="T88" fmla="*/ 2147483647 w 319"/>
              <a:gd name="T89" fmla="*/ 0 h 162"/>
              <a:gd name="T90" fmla="*/ 2147483647 w 319"/>
              <a:gd name="T91" fmla="*/ 2147483647 h 162"/>
              <a:gd name="T92" fmla="*/ 2147483647 w 319"/>
              <a:gd name="T93" fmla="*/ 2147483647 h 162"/>
              <a:gd name="T94" fmla="*/ 0 w 319"/>
              <a:gd name="T95" fmla="*/ 2147483647 h 1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9"/>
              <a:gd name="T145" fmla="*/ 0 h 162"/>
              <a:gd name="T146" fmla="*/ 319 w 319"/>
              <a:gd name="T147" fmla="*/ 162 h 1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9" h="162">
                <a:moveTo>
                  <a:pt x="0" y="65"/>
                </a:moveTo>
                <a:lnTo>
                  <a:pt x="1" y="151"/>
                </a:lnTo>
                <a:lnTo>
                  <a:pt x="148" y="120"/>
                </a:lnTo>
                <a:lnTo>
                  <a:pt x="175" y="111"/>
                </a:lnTo>
                <a:lnTo>
                  <a:pt x="185" y="112"/>
                </a:lnTo>
                <a:lnTo>
                  <a:pt x="196" y="137"/>
                </a:lnTo>
                <a:lnTo>
                  <a:pt x="213" y="140"/>
                </a:lnTo>
                <a:lnTo>
                  <a:pt x="222" y="160"/>
                </a:lnTo>
                <a:lnTo>
                  <a:pt x="233" y="161"/>
                </a:lnTo>
                <a:lnTo>
                  <a:pt x="236" y="147"/>
                </a:lnTo>
                <a:lnTo>
                  <a:pt x="245" y="142"/>
                </a:lnTo>
                <a:lnTo>
                  <a:pt x="249" y="127"/>
                </a:lnTo>
                <a:lnTo>
                  <a:pt x="254" y="126"/>
                </a:lnTo>
                <a:lnTo>
                  <a:pt x="260" y="148"/>
                </a:lnTo>
                <a:lnTo>
                  <a:pt x="275" y="143"/>
                </a:lnTo>
                <a:lnTo>
                  <a:pt x="278" y="133"/>
                </a:lnTo>
                <a:lnTo>
                  <a:pt x="298" y="123"/>
                </a:lnTo>
                <a:lnTo>
                  <a:pt x="309" y="120"/>
                </a:lnTo>
                <a:lnTo>
                  <a:pt x="318" y="128"/>
                </a:lnTo>
                <a:lnTo>
                  <a:pt x="315" y="106"/>
                </a:lnTo>
                <a:lnTo>
                  <a:pt x="300" y="79"/>
                </a:lnTo>
                <a:lnTo>
                  <a:pt x="290" y="75"/>
                </a:lnTo>
                <a:lnTo>
                  <a:pt x="281" y="75"/>
                </a:lnTo>
                <a:lnTo>
                  <a:pt x="283" y="82"/>
                </a:lnTo>
                <a:lnTo>
                  <a:pt x="289" y="82"/>
                </a:lnTo>
                <a:lnTo>
                  <a:pt x="296" y="82"/>
                </a:lnTo>
                <a:lnTo>
                  <a:pt x="303" y="90"/>
                </a:lnTo>
                <a:lnTo>
                  <a:pt x="307" y="101"/>
                </a:lnTo>
                <a:lnTo>
                  <a:pt x="302" y="110"/>
                </a:lnTo>
                <a:lnTo>
                  <a:pt x="277" y="121"/>
                </a:lnTo>
                <a:lnTo>
                  <a:pt x="264" y="115"/>
                </a:lnTo>
                <a:lnTo>
                  <a:pt x="257" y="101"/>
                </a:lnTo>
                <a:lnTo>
                  <a:pt x="245" y="98"/>
                </a:lnTo>
                <a:lnTo>
                  <a:pt x="247" y="90"/>
                </a:lnTo>
                <a:lnTo>
                  <a:pt x="235" y="74"/>
                </a:lnTo>
                <a:lnTo>
                  <a:pt x="217" y="67"/>
                </a:lnTo>
                <a:lnTo>
                  <a:pt x="216" y="75"/>
                </a:lnTo>
                <a:lnTo>
                  <a:pt x="206" y="71"/>
                </a:lnTo>
                <a:lnTo>
                  <a:pt x="202" y="62"/>
                </a:lnTo>
                <a:lnTo>
                  <a:pt x="205" y="52"/>
                </a:lnTo>
                <a:lnTo>
                  <a:pt x="215" y="44"/>
                </a:lnTo>
                <a:lnTo>
                  <a:pt x="211" y="37"/>
                </a:lnTo>
                <a:lnTo>
                  <a:pt x="225" y="27"/>
                </a:lnTo>
                <a:lnTo>
                  <a:pt x="211" y="15"/>
                </a:lnTo>
                <a:lnTo>
                  <a:pt x="205" y="0"/>
                </a:lnTo>
                <a:lnTo>
                  <a:pt x="175" y="22"/>
                </a:lnTo>
                <a:lnTo>
                  <a:pt x="69" y="50"/>
                </a:lnTo>
                <a:lnTo>
                  <a:pt x="0" y="6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7867650" y="3062288"/>
            <a:ext cx="42863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0 w 30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24"/>
              <a:gd name="T14" fmla="*/ 30 w 30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24">
                <a:moveTo>
                  <a:pt x="0" y="23"/>
                </a:moveTo>
                <a:lnTo>
                  <a:pt x="11" y="0"/>
                </a:lnTo>
                <a:lnTo>
                  <a:pt x="29" y="10"/>
                </a:lnTo>
                <a:lnTo>
                  <a:pt x="0" y="23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7942263" y="3054350"/>
            <a:ext cx="33337" cy="30163"/>
          </a:xfrm>
          <a:custGeom>
            <a:avLst/>
            <a:gdLst>
              <a:gd name="T0" fmla="*/ 0 w 24"/>
              <a:gd name="T1" fmla="*/ 2147483647 h 19"/>
              <a:gd name="T2" fmla="*/ 2147483647 w 24"/>
              <a:gd name="T3" fmla="*/ 0 h 19"/>
              <a:gd name="T4" fmla="*/ 2147483647 w 24"/>
              <a:gd name="T5" fmla="*/ 2147483647 h 19"/>
              <a:gd name="T6" fmla="*/ 0 w 24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9"/>
              <a:gd name="T14" fmla="*/ 24 w 24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9">
                <a:moveTo>
                  <a:pt x="0" y="18"/>
                </a:moveTo>
                <a:lnTo>
                  <a:pt x="13" y="0"/>
                </a:lnTo>
                <a:lnTo>
                  <a:pt x="23" y="15"/>
                </a:lnTo>
                <a:lnTo>
                  <a:pt x="0" y="18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7583488" y="2368550"/>
            <a:ext cx="220662" cy="527050"/>
          </a:xfrm>
          <a:custGeom>
            <a:avLst/>
            <a:gdLst>
              <a:gd name="T0" fmla="*/ 0 w 155"/>
              <a:gd name="T1" fmla="*/ 2147483647 h 332"/>
              <a:gd name="T2" fmla="*/ 2147483647 w 155"/>
              <a:gd name="T3" fmla="*/ 2147483647 h 332"/>
              <a:gd name="T4" fmla="*/ 2147483647 w 155"/>
              <a:gd name="T5" fmla="*/ 2147483647 h 332"/>
              <a:gd name="T6" fmla="*/ 2147483647 w 155"/>
              <a:gd name="T7" fmla="*/ 2147483647 h 332"/>
              <a:gd name="T8" fmla="*/ 2147483647 w 155"/>
              <a:gd name="T9" fmla="*/ 2147483647 h 332"/>
              <a:gd name="T10" fmla="*/ 2147483647 w 155"/>
              <a:gd name="T11" fmla="*/ 0 h 332"/>
              <a:gd name="T12" fmla="*/ 2147483647 w 155"/>
              <a:gd name="T13" fmla="*/ 2147483647 h 332"/>
              <a:gd name="T14" fmla="*/ 2147483647 w 155"/>
              <a:gd name="T15" fmla="*/ 2147483647 h 332"/>
              <a:gd name="T16" fmla="*/ 2147483647 w 155"/>
              <a:gd name="T17" fmla="*/ 2147483647 h 332"/>
              <a:gd name="T18" fmla="*/ 2147483647 w 155"/>
              <a:gd name="T19" fmla="*/ 2147483647 h 332"/>
              <a:gd name="T20" fmla="*/ 2147483647 w 155"/>
              <a:gd name="T21" fmla="*/ 2147483647 h 332"/>
              <a:gd name="T22" fmla="*/ 2147483647 w 155"/>
              <a:gd name="T23" fmla="*/ 2147483647 h 332"/>
              <a:gd name="T24" fmla="*/ 0 w 155"/>
              <a:gd name="T25" fmla="*/ 2147483647 h 3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5"/>
              <a:gd name="T40" fmla="*/ 0 h 332"/>
              <a:gd name="T41" fmla="*/ 155 w 155"/>
              <a:gd name="T42" fmla="*/ 332 h 3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5" h="332">
                <a:moveTo>
                  <a:pt x="0" y="227"/>
                </a:moveTo>
                <a:lnTo>
                  <a:pt x="9" y="154"/>
                </a:lnTo>
                <a:lnTo>
                  <a:pt x="26" y="121"/>
                </a:lnTo>
                <a:lnTo>
                  <a:pt x="29" y="43"/>
                </a:lnTo>
                <a:lnTo>
                  <a:pt x="27" y="16"/>
                </a:lnTo>
                <a:lnTo>
                  <a:pt x="54" y="0"/>
                </a:lnTo>
                <a:lnTo>
                  <a:pt x="120" y="207"/>
                </a:lnTo>
                <a:lnTo>
                  <a:pt x="151" y="251"/>
                </a:lnTo>
                <a:lnTo>
                  <a:pt x="154" y="261"/>
                </a:lnTo>
                <a:lnTo>
                  <a:pt x="150" y="281"/>
                </a:lnTo>
                <a:lnTo>
                  <a:pt x="120" y="303"/>
                </a:lnTo>
                <a:lnTo>
                  <a:pt x="14" y="331"/>
                </a:lnTo>
                <a:lnTo>
                  <a:pt x="0" y="22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7315200" y="3200400"/>
            <a:ext cx="180975" cy="463550"/>
          </a:xfrm>
          <a:custGeom>
            <a:avLst/>
            <a:gdLst>
              <a:gd name="T0" fmla="*/ 0 w 128"/>
              <a:gd name="T1" fmla="*/ 2147483647 h 292"/>
              <a:gd name="T2" fmla="*/ 2147483647 w 128"/>
              <a:gd name="T3" fmla="*/ 2147483647 h 292"/>
              <a:gd name="T4" fmla="*/ 2147483647 w 128"/>
              <a:gd name="T5" fmla="*/ 2147483647 h 292"/>
              <a:gd name="T6" fmla="*/ 2147483647 w 128"/>
              <a:gd name="T7" fmla="*/ 2147483647 h 292"/>
              <a:gd name="T8" fmla="*/ 2147483647 w 128"/>
              <a:gd name="T9" fmla="*/ 2147483647 h 292"/>
              <a:gd name="T10" fmla="*/ 2147483647 w 128"/>
              <a:gd name="T11" fmla="*/ 2147483647 h 292"/>
              <a:gd name="T12" fmla="*/ 2147483647 w 128"/>
              <a:gd name="T13" fmla="*/ 2147483647 h 292"/>
              <a:gd name="T14" fmla="*/ 2147483647 w 128"/>
              <a:gd name="T15" fmla="*/ 0 h 292"/>
              <a:gd name="T16" fmla="*/ 2147483647 w 128"/>
              <a:gd name="T17" fmla="*/ 2147483647 h 292"/>
              <a:gd name="T18" fmla="*/ 2147483647 w 128"/>
              <a:gd name="T19" fmla="*/ 2147483647 h 292"/>
              <a:gd name="T20" fmla="*/ 2147483647 w 128"/>
              <a:gd name="T21" fmla="*/ 2147483647 h 292"/>
              <a:gd name="T22" fmla="*/ 2147483647 w 128"/>
              <a:gd name="T23" fmla="*/ 2147483647 h 292"/>
              <a:gd name="T24" fmla="*/ 2147483647 w 128"/>
              <a:gd name="T25" fmla="*/ 2147483647 h 292"/>
              <a:gd name="T26" fmla="*/ 2147483647 w 128"/>
              <a:gd name="T27" fmla="*/ 2147483647 h 292"/>
              <a:gd name="T28" fmla="*/ 2147483647 w 128"/>
              <a:gd name="T29" fmla="*/ 2147483647 h 292"/>
              <a:gd name="T30" fmla="*/ 2147483647 w 128"/>
              <a:gd name="T31" fmla="*/ 2147483647 h 292"/>
              <a:gd name="T32" fmla="*/ 2147483647 w 128"/>
              <a:gd name="T33" fmla="*/ 2147483647 h 292"/>
              <a:gd name="T34" fmla="*/ 2147483647 w 128"/>
              <a:gd name="T35" fmla="*/ 2147483647 h 292"/>
              <a:gd name="T36" fmla="*/ 2147483647 w 128"/>
              <a:gd name="T37" fmla="*/ 2147483647 h 292"/>
              <a:gd name="T38" fmla="*/ 2147483647 w 128"/>
              <a:gd name="T39" fmla="*/ 2147483647 h 292"/>
              <a:gd name="T40" fmla="*/ 2147483647 w 128"/>
              <a:gd name="T41" fmla="*/ 2147483647 h 292"/>
              <a:gd name="T42" fmla="*/ 2147483647 w 128"/>
              <a:gd name="T43" fmla="*/ 2147483647 h 292"/>
              <a:gd name="T44" fmla="*/ 2147483647 w 128"/>
              <a:gd name="T45" fmla="*/ 2147483647 h 292"/>
              <a:gd name="T46" fmla="*/ 2147483647 w 128"/>
              <a:gd name="T47" fmla="*/ 2147483647 h 292"/>
              <a:gd name="T48" fmla="*/ 2147483647 w 128"/>
              <a:gd name="T49" fmla="*/ 2147483647 h 292"/>
              <a:gd name="T50" fmla="*/ 2147483647 w 128"/>
              <a:gd name="T51" fmla="*/ 2147483647 h 292"/>
              <a:gd name="T52" fmla="*/ 2147483647 w 128"/>
              <a:gd name="T53" fmla="*/ 2147483647 h 292"/>
              <a:gd name="T54" fmla="*/ 2147483647 w 128"/>
              <a:gd name="T55" fmla="*/ 2147483647 h 292"/>
              <a:gd name="T56" fmla="*/ 2147483647 w 128"/>
              <a:gd name="T57" fmla="*/ 2147483647 h 292"/>
              <a:gd name="T58" fmla="*/ 2147483647 w 128"/>
              <a:gd name="T59" fmla="*/ 2147483647 h 292"/>
              <a:gd name="T60" fmla="*/ 2147483647 w 128"/>
              <a:gd name="T61" fmla="*/ 2147483647 h 292"/>
              <a:gd name="T62" fmla="*/ 2147483647 w 128"/>
              <a:gd name="T63" fmla="*/ 2147483647 h 292"/>
              <a:gd name="T64" fmla="*/ 2147483647 w 128"/>
              <a:gd name="T65" fmla="*/ 2147483647 h 292"/>
              <a:gd name="T66" fmla="*/ 2147483647 w 128"/>
              <a:gd name="T67" fmla="*/ 2147483647 h 292"/>
              <a:gd name="T68" fmla="*/ 2147483647 w 128"/>
              <a:gd name="T69" fmla="*/ 2147483647 h 292"/>
              <a:gd name="T70" fmla="*/ 2147483647 w 128"/>
              <a:gd name="T71" fmla="*/ 2147483647 h 292"/>
              <a:gd name="T72" fmla="*/ 2147483647 w 128"/>
              <a:gd name="T73" fmla="*/ 2147483647 h 292"/>
              <a:gd name="T74" fmla="*/ 0 w 128"/>
              <a:gd name="T75" fmla="*/ 2147483647 h 2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"/>
              <a:gd name="T115" fmla="*/ 0 h 292"/>
              <a:gd name="T116" fmla="*/ 128 w 128"/>
              <a:gd name="T117" fmla="*/ 292 h 2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" h="292">
                <a:moveTo>
                  <a:pt x="0" y="215"/>
                </a:moveTo>
                <a:lnTo>
                  <a:pt x="6" y="198"/>
                </a:lnTo>
                <a:lnTo>
                  <a:pt x="29" y="183"/>
                </a:lnTo>
                <a:lnTo>
                  <a:pt x="40" y="160"/>
                </a:lnTo>
                <a:lnTo>
                  <a:pt x="58" y="142"/>
                </a:lnTo>
                <a:lnTo>
                  <a:pt x="5" y="98"/>
                </a:lnTo>
                <a:lnTo>
                  <a:pt x="3" y="56"/>
                </a:lnTo>
                <a:lnTo>
                  <a:pt x="28" y="0"/>
                </a:lnTo>
                <a:lnTo>
                  <a:pt x="109" y="28"/>
                </a:lnTo>
                <a:lnTo>
                  <a:pt x="111" y="39"/>
                </a:lnTo>
                <a:lnTo>
                  <a:pt x="101" y="71"/>
                </a:lnTo>
                <a:lnTo>
                  <a:pt x="92" y="80"/>
                </a:lnTo>
                <a:lnTo>
                  <a:pt x="91" y="95"/>
                </a:lnTo>
                <a:lnTo>
                  <a:pt x="99" y="99"/>
                </a:lnTo>
                <a:lnTo>
                  <a:pt x="109" y="98"/>
                </a:lnTo>
                <a:lnTo>
                  <a:pt x="116" y="99"/>
                </a:lnTo>
                <a:lnTo>
                  <a:pt x="114" y="92"/>
                </a:lnTo>
                <a:lnTo>
                  <a:pt x="119" y="95"/>
                </a:lnTo>
                <a:lnTo>
                  <a:pt x="126" y="115"/>
                </a:lnTo>
                <a:lnTo>
                  <a:pt x="127" y="175"/>
                </a:lnTo>
                <a:lnTo>
                  <a:pt x="124" y="159"/>
                </a:lnTo>
                <a:lnTo>
                  <a:pt x="119" y="145"/>
                </a:lnTo>
                <a:lnTo>
                  <a:pt x="118" y="153"/>
                </a:lnTo>
                <a:lnTo>
                  <a:pt x="121" y="168"/>
                </a:lnTo>
                <a:lnTo>
                  <a:pt x="118" y="175"/>
                </a:lnTo>
                <a:lnTo>
                  <a:pt x="119" y="191"/>
                </a:lnTo>
                <a:lnTo>
                  <a:pt x="113" y="209"/>
                </a:lnTo>
                <a:lnTo>
                  <a:pt x="106" y="209"/>
                </a:lnTo>
                <a:lnTo>
                  <a:pt x="109" y="223"/>
                </a:lnTo>
                <a:lnTo>
                  <a:pt x="95" y="244"/>
                </a:lnTo>
                <a:lnTo>
                  <a:pt x="78" y="291"/>
                </a:lnTo>
                <a:lnTo>
                  <a:pt x="70" y="291"/>
                </a:lnTo>
                <a:lnTo>
                  <a:pt x="73" y="272"/>
                </a:lnTo>
                <a:lnTo>
                  <a:pt x="68" y="264"/>
                </a:lnTo>
                <a:lnTo>
                  <a:pt x="47" y="265"/>
                </a:lnTo>
                <a:lnTo>
                  <a:pt x="16" y="247"/>
                </a:lnTo>
                <a:lnTo>
                  <a:pt x="6" y="239"/>
                </a:lnTo>
                <a:lnTo>
                  <a:pt x="0" y="21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6734175" y="2497138"/>
            <a:ext cx="795338" cy="803275"/>
          </a:xfrm>
          <a:custGeom>
            <a:avLst/>
            <a:gdLst>
              <a:gd name="T0" fmla="*/ 0 w 563"/>
              <a:gd name="T1" fmla="*/ 2147483647 h 506"/>
              <a:gd name="T2" fmla="*/ 2147483647 w 563"/>
              <a:gd name="T3" fmla="*/ 2147483647 h 506"/>
              <a:gd name="T4" fmla="*/ 2147483647 w 563"/>
              <a:gd name="T5" fmla="*/ 2147483647 h 506"/>
              <a:gd name="T6" fmla="*/ 2147483647 w 563"/>
              <a:gd name="T7" fmla="*/ 2147483647 h 506"/>
              <a:gd name="T8" fmla="*/ 2147483647 w 563"/>
              <a:gd name="T9" fmla="*/ 2147483647 h 506"/>
              <a:gd name="T10" fmla="*/ 2147483647 w 563"/>
              <a:gd name="T11" fmla="*/ 2147483647 h 506"/>
              <a:gd name="T12" fmla="*/ 2147483647 w 563"/>
              <a:gd name="T13" fmla="*/ 2147483647 h 506"/>
              <a:gd name="T14" fmla="*/ 2147483647 w 563"/>
              <a:gd name="T15" fmla="*/ 2147483647 h 506"/>
              <a:gd name="T16" fmla="*/ 2147483647 w 563"/>
              <a:gd name="T17" fmla="*/ 2147483647 h 506"/>
              <a:gd name="T18" fmla="*/ 2147483647 w 563"/>
              <a:gd name="T19" fmla="*/ 2147483647 h 506"/>
              <a:gd name="T20" fmla="*/ 2147483647 w 563"/>
              <a:gd name="T21" fmla="*/ 2147483647 h 506"/>
              <a:gd name="T22" fmla="*/ 2147483647 w 563"/>
              <a:gd name="T23" fmla="*/ 2147483647 h 506"/>
              <a:gd name="T24" fmla="*/ 2147483647 w 563"/>
              <a:gd name="T25" fmla="*/ 2147483647 h 506"/>
              <a:gd name="T26" fmla="*/ 2147483647 w 563"/>
              <a:gd name="T27" fmla="*/ 2147483647 h 506"/>
              <a:gd name="T28" fmla="*/ 2147483647 w 563"/>
              <a:gd name="T29" fmla="*/ 2147483647 h 506"/>
              <a:gd name="T30" fmla="*/ 2147483647 w 563"/>
              <a:gd name="T31" fmla="*/ 2147483647 h 506"/>
              <a:gd name="T32" fmla="*/ 2147483647 w 563"/>
              <a:gd name="T33" fmla="*/ 2147483647 h 506"/>
              <a:gd name="T34" fmla="*/ 2147483647 w 563"/>
              <a:gd name="T35" fmla="*/ 0 h 506"/>
              <a:gd name="T36" fmla="*/ 2147483647 w 563"/>
              <a:gd name="T37" fmla="*/ 2147483647 h 506"/>
              <a:gd name="T38" fmla="*/ 2147483647 w 563"/>
              <a:gd name="T39" fmla="*/ 2147483647 h 506"/>
              <a:gd name="T40" fmla="*/ 2147483647 w 563"/>
              <a:gd name="T41" fmla="*/ 2147483647 h 506"/>
              <a:gd name="T42" fmla="*/ 2147483647 w 563"/>
              <a:gd name="T43" fmla="*/ 2147483647 h 506"/>
              <a:gd name="T44" fmla="*/ 2147483647 w 563"/>
              <a:gd name="T45" fmla="*/ 2147483647 h 506"/>
              <a:gd name="T46" fmla="*/ 2147483647 w 563"/>
              <a:gd name="T47" fmla="*/ 2147483647 h 506"/>
              <a:gd name="T48" fmla="*/ 2147483647 w 563"/>
              <a:gd name="T49" fmla="*/ 2147483647 h 506"/>
              <a:gd name="T50" fmla="*/ 2147483647 w 563"/>
              <a:gd name="T51" fmla="*/ 2147483647 h 506"/>
              <a:gd name="T52" fmla="*/ 2147483647 w 563"/>
              <a:gd name="T53" fmla="*/ 2147483647 h 506"/>
              <a:gd name="T54" fmla="*/ 2147483647 w 563"/>
              <a:gd name="T55" fmla="*/ 2147483647 h 506"/>
              <a:gd name="T56" fmla="*/ 2147483647 w 563"/>
              <a:gd name="T57" fmla="*/ 2147483647 h 506"/>
              <a:gd name="T58" fmla="*/ 2147483647 w 563"/>
              <a:gd name="T59" fmla="*/ 2147483647 h 506"/>
              <a:gd name="T60" fmla="*/ 2147483647 w 563"/>
              <a:gd name="T61" fmla="*/ 2147483647 h 506"/>
              <a:gd name="T62" fmla="*/ 2147483647 w 563"/>
              <a:gd name="T63" fmla="*/ 2147483647 h 506"/>
              <a:gd name="T64" fmla="*/ 2147483647 w 563"/>
              <a:gd name="T65" fmla="*/ 2147483647 h 506"/>
              <a:gd name="T66" fmla="*/ 2147483647 w 563"/>
              <a:gd name="T67" fmla="*/ 2147483647 h 506"/>
              <a:gd name="T68" fmla="*/ 2147483647 w 563"/>
              <a:gd name="T69" fmla="*/ 2147483647 h 506"/>
              <a:gd name="T70" fmla="*/ 2147483647 w 563"/>
              <a:gd name="T71" fmla="*/ 2147483647 h 506"/>
              <a:gd name="T72" fmla="*/ 2147483647 w 563"/>
              <a:gd name="T73" fmla="*/ 2147483647 h 506"/>
              <a:gd name="T74" fmla="*/ 2147483647 w 563"/>
              <a:gd name="T75" fmla="*/ 2147483647 h 506"/>
              <a:gd name="T76" fmla="*/ 2147483647 w 563"/>
              <a:gd name="T77" fmla="*/ 2147483647 h 506"/>
              <a:gd name="T78" fmla="*/ 2147483647 w 563"/>
              <a:gd name="T79" fmla="*/ 2147483647 h 506"/>
              <a:gd name="T80" fmla="*/ 2147483647 w 563"/>
              <a:gd name="T81" fmla="*/ 2147483647 h 506"/>
              <a:gd name="T82" fmla="*/ 2147483647 w 563"/>
              <a:gd name="T83" fmla="*/ 2147483647 h 506"/>
              <a:gd name="T84" fmla="*/ 2147483647 w 563"/>
              <a:gd name="T85" fmla="*/ 2147483647 h 506"/>
              <a:gd name="T86" fmla="*/ 2147483647 w 563"/>
              <a:gd name="T87" fmla="*/ 2147483647 h 506"/>
              <a:gd name="T88" fmla="*/ 2147483647 w 563"/>
              <a:gd name="T89" fmla="*/ 2147483647 h 506"/>
              <a:gd name="T90" fmla="*/ 2147483647 w 563"/>
              <a:gd name="T91" fmla="*/ 2147483647 h 506"/>
              <a:gd name="T92" fmla="*/ 2147483647 w 563"/>
              <a:gd name="T93" fmla="*/ 2147483647 h 506"/>
              <a:gd name="T94" fmla="*/ 2147483647 w 563"/>
              <a:gd name="T95" fmla="*/ 2147483647 h 506"/>
              <a:gd name="T96" fmla="*/ 2147483647 w 563"/>
              <a:gd name="T97" fmla="*/ 2147483647 h 506"/>
              <a:gd name="T98" fmla="*/ 2147483647 w 563"/>
              <a:gd name="T99" fmla="*/ 2147483647 h 506"/>
              <a:gd name="T100" fmla="*/ 2147483647 w 563"/>
              <a:gd name="T101" fmla="*/ 2147483647 h 506"/>
              <a:gd name="T102" fmla="*/ 2147483647 w 563"/>
              <a:gd name="T103" fmla="*/ 2147483647 h 506"/>
              <a:gd name="T104" fmla="*/ 0 w 563"/>
              <a:gd name="T105" fmla="*/ 2147483647 h 5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63"/>
              <a:gd name="T160" fmla="*/ 0 h 506"/>
              <a:gd name="T161" fmla="*/ 563 w 563"/>
              <a:gd name="T162" fmla="*/ 506 h 5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63" h="506">
                <a:moveTo>
                  <a:pt x="0" y="435"/>
                </a:moveTo>
                <a:lnTo>
                  <a:pt x="18" y="464"/>
                </a:lnTo>
                <a:lnTo>
                  <a:pt x="386" y="393"/>
                </a:lnTo>
                <a:lnTo>
                  <a:pt x="411" y="406"/>
                </a:lnTo>
                <a:lnTo>
                  <a:pt x="425" y="435"/>
                </a:lnTo>
                <a:lnTo>
                  <a:pt x="461" y="455"/>
                </a:lnTo>
                <a:lnTo>
                  <a:pt x="542" y="483"/>
                </a:lnTo>
                <a:lnTo>
                  <a:pt x="544" y="494"/>
                </a:lnTo>
                <a:lnTo>
                  <a:pt x="549" y="505"/>
                </a:lnTo>
                <a:lnTo>
                  <a:pt x="554" y="499"/>
                </a:lnTo>
                <a:lnTo>
                  <a:pt x="562" y="474"/>
                </a:lnTo>
                <a:lnTo>
                  <a:pt x="562" y="432"/>
                </a:lnTo>
                <a:lnTo>
                  <a:pt x="549" y="351"/>
                </a:lnTo>
                <a:lnTo>
                  <a:pt x="548" y="265"/>
                </a:lnTo>
                <a:lnTo>
                  <a:pt x="534" y="197"/>
                </a:lnTo>
                <a:lnTo>
                  <a:pt x="509" y="142"/>
                </a:lnTo>
                <a:lnTo>
                  <a:pt x="503" y="86"/>
                </a:lnTo>
                <a:lnTo>
                  <a:pt x="479" y="0"/>
                </a:lnTo>
                <a:lnTo>
                  <a:pt x="366" y="30"/>
                </a:lnTo>
                <a:lnTo>
                  <a:pt x="358" y="28"/>
                </a:lnTo>
                <a:lnTo>
                  <a:pt x="323" y="56"/>
                </a:lnTo>
                <a:lnTo>
                  <a:pt x="292" y="101"/>
                </a:lnTo>
                <a:lnTo>
                  <a:pt x="289" y="119"/>
                </a:lnTo>
                <a:lnTo>
                  <a:pt x="275" y="139"/>
                </a:lnTo>
                <a:lnTo>
                  <a:pt x="250" y="163"/>
                </a:lnTo>
                <a:lnTo>
                  <a:pt x="261" y="178"/>
                </a:lnTo>
                <a:lnTo>
                  <a:pt x="264" y="166"/>
                </a:lnTo>
                <a:lnTo>
                  <a:pt x="271" y="170"/>
                </a:lnTo>
                <a:lnTo>
                  <a:pt x="267" y="176"/>
                </a:lnTo>
                <a:lnTo>
                  <a:pt x="272" y="178"/>
                </a:lnTo>
                <a:lnTo>
                  <a:pt x="268" y="189"/>
                </a:lnTo>
                <a:lnTo>
                  <a:pt x="264" y="188"/>
                </a:lnTo>
                <a:lnTo>
                  <a:pt x="263" y="194"/>
                </a:lnTo>
                <a:lnTo>
                  <a:pt x="275" y="210"/>
                </a:lnTo>
                <a:lnTo>
                  <a:pt x="275" y="225"/>
                </a:lnTo>
                <a:lnTo>
                  <a:pt x="258" y="234"/>
                </a:lnTo>
                <a:lnTo>
                  <a:pt x="240" y="260"/>
                </a:lnTo>
                <a:lnTo>
                  <a:pt x="220" y="275"/>
                </a:lnTo>
                <a:lnTo>
                  <a:pt x="185" y="277"/>
                </a:lnTo>
                <a:lnTo>
                  <a:pt x="172" y="287"/>
                </a:lnTo>
                <a:lnTo>
                  <a:pt x="151" y="277"/>
                </a:lnTo>
                <a:lnTo>
                  <a:pt x="90" y="284"/>
                </a:lnTo>
                <a:lnTo>
                  <a:pt x="44" y="303"/>
                </a:lnTo>
                <a:lnTo>
                  <a:pt x="47" y="318"/>
                </a:lnTo>
                <a:lnTo>
                  <a:pt x="44" y="326"/>
                </a:lnTo>
                <a:lnTo>
                  <a:pt x="47" y="327"/>
                </a:lnTo>
                <a:lnTo>
                  <a:pt x="54" y="342"/>
                </a:lnTo>
                <a:lnTo>
                  <a:pt x="61" y="341"/>
                </a:lnTo>
                <a:lnTo>
                  <a:pt x="67" y="356"/>
                </a:lnTo>
                <a:lnTo>
                  <a:pt x="66" y="362"/>
                </a:lnTo>
                <a:lnTo>
                  <a:pt x="55" y="370"/>
                </a:lnTo>
                <a:lnTo>
                  <a:pt x="49" y="388"/>
                </a:lnTo>
                <a:lnTo>
                  <a:pt x="0" y="43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7473950" y="3332163"/>
            <a:ext cx="26988" cy="39687"/>
          </a:xfrm>
          <a:custGeom>
            <a:avLst/>
            <a:gdLst>
              <a:gd name="T0" fmla="*/ 0 w 19"/>
              <a:gd name="T1" fmla="*/ 2147483647 h 25"/>
              <a:gd name="T2" fmla="*/ 2147483647 w 19"/>
              <a:gd name="T3" fmla="*/ 2147483647 h 25"/>
              <a:gd name="T4" fmla="*/ 2147483647 w 19"/>
              <a:gd name="T5" fmla="*/ 0 h 25"/>
              <a:gd name="T6" fmla="*/ 2147483647 w 19"/>
              <a:gd name="T7" fmla="*/ 2147483647 h 25"/>
              <a:gd name="T8" fmla="*/ 2147483647 w 19"/>
              <a:gd name="T9" fmla="*/ 2147483647 h 25"/>
              <a:gd name="T10" fmla="*/ 0 w 19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25"/>
              <a:gd name="T20" fmla="*/ 19 w 19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25">
                <a:moveTo>
                  <a:pt x="0" y="24"/>
                </a:moveTo>
                <a:lnTo>
                  <a:pt x="1" y="9"/>
                </a:lnTo>
                <a:lnTo>
                  <a:pt x="11" y="0"/>
                </a:lnTo>
                <a:lnTo>
                  <a:pt x="18" y="4"/>
                </a:lnTo>
                <a:lnTo>
                  <a:pt x="6" y="19"/>
                </a:lnTo>
                <a:lnTo>
                  <a:pt x="0" y="24"/>
                </a:lnTo>
              </a:path>
            </a:pathLst>
          </a:custGeom>
          <a:solidFill>
            <a:srgbClr val="FF81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7499350" y="3178175"/>
            <a:ext cx="249238" cy="169863"/>
          </a:xfrm>
          <a:custGeom>
            <a:avLst/>
            <a:gdLst>
              <a:gd name="T0" fmla="*/ 0 w 177"/>
              <a:gd name="T1" fmla="*/ 2147483647 h 107"/>
              <a:gd name="T2" fmla="*/ 2147483647 w 177"/>
              <a:gd name="T3" fmla="*/ 2147483647 h 107"/>
              <a:gd name="T4" fmla="*/ 2147483647 w 177"/>
              <a:gd name="T5" fmla="*/ 2147483647 h 107"/>
              <a:gd name="T6" fmla="*/ 2147483647 w 177"/>
              <a:gd name="T7" fmla="*/ 2147483647 h 107"/>
              <a:gd name="T8" fmla="*/ 2147483647 w 177"/>
              <a:gd name="T9" fmla="*/ 2147483647 h 107"/>
              <a:gd name="T10" fmla="*/ 2147483647 w 177"/>
              <a:gd name="T11" fmla="*/ 2147483647 h 107"/>
              <a:gd name="T12" fmla="*/ 2147483647 w 177"/>
              <a:gd name="T13" fmla="*/ 2147483647 h 107"/>
              <a:gd name="T14" fmla="*/ 2147483647 w 177"/>
              <a:gd name="T15" fmla="*/ 2147483647 h 107"/>
              <a:gd name="T16" fmla="*/ 2147483647 w 177"/>
              <a:gd name="T17" fmla="*/ 2147483647 h 107"/>
              <a:gd name="T18" fmla="*/ 2147483647 w 177"/>
              <a:gd name="T19" fmla="*/ 2147483647 h 107"/>
              <a:gd name="T20" fmla="*/ 2147483647 w 177"/>
              <a:gd name="T21" fmla="*/ 2147483647 h 107"/>
              <a:gd name="T22" fmla="*/ 2147483647 w 177"/>
              <a:gd name="T23" fmla="*/ 2147483647 h 107"/>
              <a:gd name="T24" fmla="*/ 2147483647 w 177"/>
              <a:gd name="T25" fmla="*/ 2147483647 h 107"/>
              <a:gd name="T26" fmla="*/ 2147483647 w 177"/>
              <a:gd name="T27" fmla="*/ 2147483647 h 107"/>
              <a:gd name="T28" fmla="*/ 2147483647 w 177"/>
              <a:gd name="T29" fmla="*/ 2147483647 h 107"/>
              <a:gd name="T30" fmla="*/ 2147483647 w 177"/>
              <a:gd name="T31" fmla="*/ 2147483647 h 107"/>
              <a:gd name="T32" fmla="*/ 2147483647 w 177"/>
              <a:gd name="T33" fmla="*/ 2147483647 h 107"/>
              <a:gd name="T34" fmla="*/ 2147483647 w 177"/>
              <a:gd name="T35" fmla="*/ 2147483647 h 107"/>
              <a:gd name="T36" fmla="*/ 2147483647 w 177"/>
              <a:gd name="T37" fmla="*/ 2147483647 h 107"/>
              <a:gd name="T38" fmla="*/ 2147483647 w 177"/>
              <a:gd name="T39" fmla="*/ 2147483647 h 107"/>
              <a:gd name="T40" fmla="*/ 2147483647 w 177"/>
              <a:gd name="T41" fmla="*/ 2147483647 h 107"/>
              <a:gd name="T42" fmla="*/ 2147483647 w 177"/>
              <a:gd name="T43" fmla="*/ 2147483647 h 107"/>
              <a:gd name="T44" fmla="*/ 2147483647 w 177"/>
              <a:gd name="T45" fmla="*/ 2147483647 h 107"/>
              <a:gd name="T46" fmla="*/ 2147483647 w 177"/>
              <a:gd name="T47" fmla="*/ 2147483647 h 107"/>
              <a:gd name="T48" fmla="*/ 2147483647 w 177"/>
              <a:gd name="T49" fmla="*/ 2147483647 h 107"/>
              <a:gd name="T50" fmla="*/ 2147483647 w 177"/>
              <a:gd name="T51" fmla="*/ 2147483647 h 107"/>
              <a:gd name="T52" fmla="*/ 2147483647 w 177"/>
              <a:gd name="T53" fmla="*/ 2147483647 h 107"/>
              <a:gd name="T54" fmla="*/ 2147483647 w 177"/>
              <a:gd name="T55" fmla="*/ 2147483647 h 107"/>
              <a:gd name="T56" fmla="*/ 2147483647 w 177"/>
              <a:gd name="T57" fmla="*/ 2147483647 h 107"/>
              <a:gd name="T58" fmla="*/ 2147483647 w 177"/>
              <a:gd name="T59" fmla="*/ 2147483647 h 107"/>
              <a:gd name="T60" fmla="*/ 2147483647 w 177"/>
              <a:gd name="T61" fmla="*/ 2147483647 h 107"/>
              <a:gd name="T62" fmla="*/ 2147483647 w 177"/>
              <a:gd name="T63" fmla="*/ 2147483647 h 107"/>
              <a:gd name="T64" fmla="*/ 2147483647 w 177"/>
              <a:gd name="T65" fmla="*/ 0 h 107"/>
              <a:gd name="T66" fmla="*/ 2147483647 w 177"/>
              <a:gd name="T67" fmla="*/ 2147483647 h 107"/>
              <a:gd name="T68" fmla="*/ 2147483647 w 177"/>
              <a:gd name="T69" fmla="*/ 2147483647 h 107"/>
              <a:gd name="T70" fmla="*/ 2147483647 w 177"/>
              <a:gd name="T71" fmla="*/ 2147483647 h 107"/>
              <a:gd name="T72" fmla="*/ 2147483647 w 177"/>
              <a:gd name="T73" fmla="*/ 2147483647 h 107"/>
              <a:gd name="T74" fmla="*/ 2147483647 w 177"/>
              <a:gd name="T75" fmla="*/ 2147483647 h 107"/>
              <a:gd name="T76" fmla="*/ 2147483647 w 177"/>
              <a:gd name="T77" fmla="*/ 2147483647 h 107"/>
              <a:gd name="T78" fmla="*/ 2147483647 w 177"/>
              <a:gd name="T79" fmla="*/ 2147483647 h 107"/>
              <a:gd name="T80" fmla="*/ 2147483647 w 177"/>
              <a:gd name="T81" fmla="*/ 2147483647 h 107"/>
              <a:gd name="T82" fmla="*/ 2147483647 w 177"/>
              <a:gd name="T83" fmla="*/ 2147483647 h 107"/>
              <a:gd name="T84" fmla="*/ 2147483647 w 177"/>
              <a:gd name="T85" fmla="*/ 2147483647 h 107"/>
              <a:gd name="T86" fmla="*/ 2147483647 w 177"/>
              <a:gd name="T87" fmla="*/ 2147483647 h 107"/>
              <a:gd name="T88" fmla="*/ 2147483647 w 177"/>
              <a:gd name="T89" fmla="*/ 2147483647 h 107"/>
              <a:gd name="T90" fmla="*/ 2147483647 w 177"/>
              <a:gd name="T91" fmla="*/ 2147483647 h 107"/>
              <a:gd name="T92" fmla="*/ 2147483647 w 177"/>
              <a:gd name="T93" fmla="*/ 2147483647 h 107"/>
              <a:gd name="T94" fmla="*/ 2147483647 w 177"/>
              <a:gd name="T95" fmla="*/ 2147483647 h 107"/>
              <a:gd name="T96" fmla="*/ 0 w 177"/>
              <a:gd name="T97" fmla="*/ 2147483647 h 1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7"/>
              <a:gd name="T148" fmla="*/ 0 h 107"/>
              <a:gd name="T149" fmla="*/ 177 w 177"/>
              <a:gd name="T150" fmla="*/ 107 h 1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7" h="107">
                <a:moveTo>
                  <a:pt x="0" y="95"/>
                </a:moveTo>
                <a:lnTo>
                  <a:pt x="3" y="104"/>
                </a:lnTo>
                <a:lnTo>
                  <a:pt x="7" y="105"/>
                </a:lnTo>
                <a:lnTo>
                  <a:pt x="13" y="96"/>
                </a:lnTo>
                <a:lnTo>
                  <a:pt x="19" y="94"/>
                </a:lnTo>
                <a:lnTo>
                  <a:pt x="22" y="97"/>
                </a:lnTo>
                <a:lnTo>
                  <a:pt x="12" y="106"/>
                </a:lnTo>
                <a:lnTo>
                  <a:pt x="28" y="100"/>
                </a:lnTo>
                <a:lnTo>
                  <a:pt x="30" y="95"/>
                </a:lnTo>
                <a:lnTo>
                  <a:pt x="54" y="85"/>
                </a:lnTo>
                <a:lnTo>
                  <a:pt x="74" y="70"/>
                </a:lnTo>
                <a:lnTo>
                  <a:pt x="96" y="61"/>
                </a:lnTo>
                <a:lnTo>
                  <a:pt x="115" y="50"/>
                </a:lnTo>
                <a:lnTo>
                  <a:pt x="114" y="52"/>
                </a:lnTo>
                <a:lnTo>
                  <a:pt x="78" y="80"/>
                </a:lnTo>
                <a:lnTo>
                  <a:pt x="71" y="82"/>
                </a:lnTo>
                <a:lnTo>
                  <a:pt x="75" y="83"/>
                </a:lnTo>
                <a:lnTo>
                  <a:pt x="86" y="78"/>
                </a:lnTo>
                <a:lnTo>
                  <a:pt x="141" y="37"/>
                </a:lnTo>
                <a:lnTo>
                  <a:pt x="148" y="30"/>
                </a:lnTo>
                <a:lnTo>
                  <a:pt x="174" y="8"/>
                </a:lnTo>
                <a:lnTo>
                  <a:pt x="176" y="2"/>
                </a:lnTo>
                <a:lnTo>
                  <a:pt x="171" y="2"/>
                </a:lnTo>
                <a:lnTo>
                  <a:pt x="159" y="14"/>
                </a:lnTo>
                <a:lnTo>
                  <a:pt x="151" y="13"/>
                </a:lnTo>
                <a:lnTo>
                  <a:pt x="140" y="19"/>
                </a:lnTo>
                <a:lnTo>
                  <a:pt x="136" y="18"/>
                </a:lnTo>
                <a:lnTo>
                  <a:pt x="127" y="42"/>
                </a:lnTo>
                <a:lnTo>
                  <a:pt x="123" y="37"/>
                </a:lnTo>
                <a:lnTo>
                  <a:pt x="114" y="37"/>
                </a:lnTo>
                <a:lnTo>
                  <a:pt x="130" y="19"/>
                </a:lnTo>
                <a:lnTo>
                  <a:pt x="128" y="14"/>
                </a:lnTo>
                <a:lnTo>
                  <a:pt x="140" y="0"/>
                </a:lnTo>
                <a:lnTo>
                  <a:pt x="135" y="1"/>
                </a:lnTo>
                <a:lnTo>
                  <a:pt x="111" y="29"/>
                </a:lnTo>
                <a:lnTo>
                  <a:pt x="84" y="38"/>
                </a:lnTo>
                <a:lnTo>
                  <a:pt x="68" y="41"/>
                </a:lnTo>
                <a:lnTo>
                  <a:pt x="66" y="48"/>
                </a:lnTo>
                <a:lnTo>
                  <a:pt x="48" y="53"/>
                </a:lnTo>
                <a:lnTo>
                  <a:pt x="41" y="51"/>
                </a:lnTo>
                <a:lnTo>
                  <a:pt x="41" y="57"/>
                </a:lnTo>
                <a:lnTo>
                  <a:pt x="33" y="57"/>
                </a:lnTo>
                <a:lnTo>
                  <a:pt x="28" y="62"/>
                </a:lnTo>
                <a:lnTo>
                  <a:pt x="26" y="70"/>
                </a:lnTo>
                <a:lnTo>
                  <a:pt x="23" y="68"/>
                </a:lnTo>
                <a:lnTo>
                  <a:pt x="19" y="76"/>
                </a:lnTo>
                <a:lnTo>
                  <a:pt x="6" y="81"/>
                </a:lnTo>
                <a:lnTo>
                  <a:pt x="4" y="87"/>
                </a:lnTo>
                <a:lnTo>
                  <a:pt x="0" y="9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6313488" y="4165600"/>
            <a:ext cx="1152525" cy="579438"/>
          </a:xfrm>
          <a:custGeom>
            <a:avLst/>
            <a:gdLst>
              <a:gd name="T0" fmla="*/ 2147483647 w 815"/>
              <a:gd name="T1" fmla="*/ 2147483647 h 365"/>
              <a:gd name="T2" fmla="*/ 2147483647 w 815"/>
              <a:gd name="T3" fmla="*/ 2147483647 h 365"/>
              <a:gd name="T4" fmla="*/ 2147483647 w 815"/>
              <a:gd name="T5" fmla="*/ 2147483647 h 365"/>
              <a:gd name="T6" fmla="*/ 2147483647 w 815"/>
              <a:gd name="T7" fmla="*/ 2147483647 h 365"/>
              <a:gd name="T8" fmla="*/ 2147483647 w 815"/>
              <a:gd name="T9" fmla="*/ 2147483647 h 365"/>
              <a:gd name="T10" fmla="*/ 2147483647 w 815"/>
              <a:gd name="T11" fmla="*/ 2147483647 h 365"/>
              <a:gd name="T12" fmla="*/ 2147483647 w 815"/>
              <a:gd name="T13" fmla="*/ 2147483647 h 365"/>
              <a:gd name="T14" fmla="*/ 2147483647 w 815"/>
              <a:gd name="T15" fmla="*/ 2147483647 h 365"/>
              <a:gd name="T16" fmla="*/ 2147483647 w 815"/>
              <a:gd name="T17" fmla="*/ 2147483647 h 365"/>
              <a:gd name="T18" fmla="*/ 2147483647 w 815"/>
              <a:gd name="T19" fmla="*/ 2147483647 h 365"/>
              <a:gd name="T20" fmla="*/ 2147483647 w 815"/>
              <a:gd name="T21" fmla="*/ 2147483647 h 365"/>
              <a:gd name="T22" fmla="*/ 2147483647 w 815"/>
              <a:gd name="T23" fmla="*/ 2147483647 h 365"/>
              <a:gd name="T24" fmla="*/ 2147483647 w 815"/>
              <a:gd name="T25" fmla="*/ 2147483647 h 365"/>
              <a:gd name="T26" fmla="*/ 2147483647 w 815"/>
              <a:gd name="T27" fmla="*/ 2147483647 h 365"/>
              <a:gd name="T28" fmla="*/ 2147483647 w 815"/>
              <a:gd name="T29" fmla="*/ 2147483647 h 365"/>
              <a:gd name="T30" fmla="*/ 2147483647 w 815"/>
              <a:gd name="T31" fmla="*/ 2147483647 h 365"/>
              <a:gd name="T32" fmla="*/ 2147483647 w 815"/>
              <a:gd name="T33" fmla="*/ 2147483647 h 365"/>
              <a:gd name="T34" fmla="*/ 2147483647 w 815"/>
              <a:gd name="T35" fmla="*/ 2147483647 h 365"/>
              <a:gd name="T36" fmla="*/ 2147483647 w 815"/>
              <a:gd name="T37" fmla="*/ 2147483647 h 365"/>
              <a:gd name="T38" fmla="*/ 2147483647 w 815"/>
              <a:gd name="T39" fmla="*/ 2147483647 h 365"/>
              <a:gd name="T40" fmla="*/ 2147483647 w 815"/>
              <a:gd name="T41" fmla="*/ 2147483647 h 365"/>
              <a:gd name="T42" fmla="*/ 2147483647 w 815"/>
              <a:gd name="T43" fmla="*/ 2147483647 h 365"/>
              <a:gd name="T44" fmla="*/ 2147483647 w 815"/>
              <a:gd name="T45" fmla="*/ 2147483647 h 365"/>
              <a:gd name="T46" fmla="*/ 2147483647 w 815"/>
              <a:gd name="T47" fmla="*/ 2147483647 h 365"/>
              <a:gd name="T48" fmla="*/ 2147483647 w 815"/>
              <a:gd name="T49" fmla="*/ 2147483647 h 365"/>
              <a:gd name="T50" fmla="*/ 2147483647 w 815"/>
              <a:gd name="T51" fmla="*/ 2147483647 h 365"/>
              <a:gd name="T52" fmla="*/ 2147483647 w 815"/>
              <a:gd name="T53" fmla="*/ 2147483647 h 365"/>
              <a:gd name="T54" fmla="*/ 2147483647 w 815"/>
              <a:gd name="T55" fmla="*/ 2147483647 h 365"/>
              <a:gd name="T56" fmla="*/ 2147483647 w 815"/>
              <a:gd name="T57" fmla="*/ 2147483647 h 365"/>
              <a:gd name="T58" fmla="*/ 2147483647 w 815"/>
              <a:gd name="T59" fmla="*/ 2147483647 h 365"/>
              <a:gd name="T60" fmla="*/ 2147483647 w 815"/>
              <a:gd name="T61" fmla="*/ 2147483647 h 365"/>
              <a:gd name="T62" fmla="*/ 2147483647 w 815"/>
              <a:gd name="T63" fmla="*/ 2147483647 h 365"/>
              <a:gd name="T64" fmla="*/ 2147483647 w 815"/>
              <a:gd name="T65" fmla="*/ 2147483647 h 365"/>
              <a:gd name="T66" fmla="*/ 2147483647 w 815"/>
              <a:gd name="T67" fmla="*/ 2147483647 h 365"/>
              <a:gd name="T68" fmla="*/ 2147483647 w 815"/>
              <a:gd name="T69" fmla="*/ 2147483647 h 365"/>
              <a:gd name="T70" fmla="*/ 2147483647 w 815"/>
              <a:gd name="T71" fmla="*/ 2147483647 h 365"/>
              <a:gd name="T72" fmla="*/ 2147483647 w 815"/>
              <a:gd name="T73" fmla="*/ 2147483647 h 365"/>
              <a:gd name="T74" fmla="*/ 2147483647 w 815"/>
              <a:gd name="T75" fmla="*/ 2147483647 h 365"/>
              <a:gd name="T76" fmla="*/ 2147483647 w 815"/>
              <a:gd name="T77" fmla="*/ 2147483647 h 365"/>
              <a:gd name="T78" fmla="*/ 2147483647 w 815"/>
              <a:gd name="T79" fmla="*/ 2147483647 h 365"/>
              <a:gd name="T80" fmla="*/ 2147483647 w 815"/>
              <a:gd name="T81" fmla="*/ 2147483647 h 365"/>
              <a:gd name="T82" fmla="*/ 2147483647 w 815"/>
              <a:gd name="T83" fmla="*/ 2147483647 h 365"/>
              <a:gd name="T84" fmla="*/ 2147483647 w 815"/>
              <a:gd name="T85" fmla="*/ 2147483647 h 365"/>
              <a:gd name="T86" fmla="*/ 2147483647 w 815"/>
              <a:gd name="T87" fmla="*/ 2147483647 h 365"/>
              <a:gd name="T88" fmla="*/ 2147483647 w 815"/>
              <a:gd name="T89" fmla="*/ 2147483647 h 3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15"/>
              <a:gd name="T136" fmla="*/ 0 h 365"/>
              <a:gd name="T137" fmla="*/ 815 w 815"/>
              <a:gd name="T138" fmla="*/ 365 h 3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15" h="365">
                <a:moveTo>
                  <a:pt x="0" y="285"/>
                </a:moveTo>
                <a:lnTo>
                  <a:pt x="1" y="313"/>
                </a:lnTo>
                <a:lnTo>
                  <a:pt x="117" y="299"/>
                </a:lnTo>
                <a:lnTo>
                  <a:pt x="187" y="264"/>
                </a:lnTo>
                <a:lnTo>
                  <a:pt x="316" y="250"/>
                </a:lnTo>
                <a:lnTo>
                  <a:pt x="370" y="283"/>
                </a:lnTo>
                <a:lnTo>
                  <a:pt x="454" y="271"/>
                </a:lnTo>
                <a:lnTo>
                  <a:pt x="581" y="364"/>
                </a:lnTo>
                <a:lnTo>
                  <a:pt x="599" y="352"/>
                </a:lnTo>
                <a:lnTo>
                  <a:pt x="630" y="351"/>
                </a:lnTo>
                <a:lnTo>
                  <a:pt x="637" y="327"/>
                </a:lnTo>
                <a:lnTo>
                  <a:pt x="643" y="339"/>
                </a:lnTo>
                <a:lnTo>
                  <a:pt x="652" y="298"/>
                </a:lnTo>
                <a:lnTo>
                  <a:pt x="668" y="275"/>
                </a:lnTo>
                <a:lnTo>
                  <a:pt x="685" y="264"/>
                </a:lnTo>
                <a:lnTo>
                  <a:pt x="676" y="258"/>
                </a:lnTo>
                <a:lnTo>
                  <a:pt x="678" y="250"/>
                </a:lnTo>
                <a:lnTo>
                  <a:pt x="672" y="239"/>
                </a:lnTo>
                <a:lnTo>
                  <a:pt x="683" y="250"/>
                </a:lnTo>
                <a:lnTo>
                  <a:pt x="680" y="254"/>
                </a:lnTo>
                <a:lnTo>
                  <a:pt x="689" y="259"/>
                </a:lnTo>
                <a:lnTo>
                  <a:pt x="698" y="248"/>
                </a:lnTo>
                <a:lnTo>
                  <a:pt x="703" y="246"/>
                </a:lnTo>
                <a:lnTo>
                  <a:pt x="698" y="231"/>
                </a:lnTo>
                <a:lnTo>
                  <a:pt x="703" y="230"/>
                </a:lnTo>
                <a:lnTo>
                  <a:pt x="708" y="240"/>
                </a:lnTo>
                <a:lnTo>
                  <a:pt x="736" y="226"/>
                </a:lnTo>
                <a:lnTo>
                  <a:pt x="761" y="225"/>
                </a:lnTo>
                <a:lnTo>
                  <a:pt x="777" y="194"/>
                </a:lnTo>
                <a:lnTo>
                  <a:pt x="771" y="187"/>
                </a:lnTo>
                <a:lnTo>
                  <a:pt x="761" y="197"/>
                </a:lnTo>
                <a:lnTo>
                  <a:pt x="759" y="183"/>
                </a:lnTo>
                <a:lnTo>
                  <a:pt x="748" y="192"/>
                </a:lnTo>
                <a:lnTo>
                  <a:pt x="753" y="202"/>
                </a:lnTo>
                <a:lnTo>
                  <a:pt x="743" y="196"/>
                </a:lnTo>
                <a:lnTo>
                  <a:pt x="741" y="206"/>
                </a:lnTo>
                <a:lnTo>
                  <a:pt x="715" y="205"/>
                </a:lnTo>
                <a:lnTo>
                  <a:pt x="697" y="191"/>
                </a:lnTo>
                <a:lnTo>
                  <a:pt x="698" y="184"/>
                </a:lnTo>
                <a:lnTo>
                  <a:pt x="726" y="201"/>
                </a:lnTo>
                <a:lnTo>
                  <a:pt x="748" y="175"/>
                </a:lnTo>
                <a:lnTo>
                  <a:pt x="736" y="173"/>
                </a:lnTo>
                <a:lnTo>
                  <a:pt x="749" y="155"/>
                </a:lnTo>
                <a:lnTo>
                  <a:pt x="736" y="160"/>
                </a:lnTo>
                <a:lnTo>
                  <a:pt x="692" y="144"/>
                </a:lnTo>
                <a:lnTo>
                  <a:pt x="715" y="140"/>
                </a:lnTo>
                <a:lnTo>
                  <a:pt x="735" y="148"/>
                </a:lnTo>
                <a:lnTo>
                  <a:pt x="736" y="143"/>
                </a:lnTo>
                <a:lnTo>
                  <a:pt x="726" y="131"/>
                </a:lnTo>
                <a:lnTo>
                  <a:pt x="735" y="131"/>
                </a:lnTo>
                <a:lnTo>
                  <a:pt x="746" y="125"/>
                </a:lnTo>
                <a:lnTo>
                  <a:pt x="740" y="135"/>
                </a:lnTo>
                <a:lnTo>
                  <a:pt x="745" y="147"/>
                </a:lnTo>
                <a:lnTo>
                  <a:pt x="754" y="137"/>
                </a:lnTo>
                <a:lnTo>
                  <a:pt x="760" y="148"/>
                </a:lnTo>
                <a:lnTo>
                  <a:pt x="769" y="147"/>
                </a:lnTo>
                <a:lnTo>
                  <a:pt x="781" y="145"/>
                </a:lnTo>
                <a:lnTo>
                  <a:pt x="793" y="131"/>
                </a:lnTo>
                <a:lnTo>
                  <a:pt x="800" y="109"/>
                </a:lnTo>
                <a:lnTo>
                  <a:pt x="814" y="105"/>
                </a:lnTo>
                <a:lnTo>
                  <a:pt x="814" y="94"/>
                </a:lnTo>
                <a:lnTo>
                  <a:pt x="804" y="73"/>
                </a:lnTo>
                <a:lnTo>
                  <a:pt x="791" y="73"/>
                </a:lnTo>
                <a:lnTo>
                  <a:pt x="779" y="105"/>
                </a:lnTo>
                <a:lnTo>
                  <a:pt x="773" y="89"/>
                </a:lnTo>
                <a:lnTo>
                  <a:pt x="771" y="67"/>
                </a:lnTo>
                <a:lnTo>
                  <a:pt x="745" y="80"/>
                </a:lnTo>
                <a:lnTo>
                  <a:pt x="711" y="87"/>
                </a:lnTo>
                <a:lnTo>
                  <a:pt x="715" y="72"/>
                </a:lnTo>
                <a:lnTo>
                  <a:pt x="733" y="62"/>
                </a:lnTo>
                <a:lnTo>
                  <a:pt x="768" y="48"/>
                </a:lnTo>
                <a:lnTo>
                  <a:pt x="756" y="31"/>
                </a:lnTo>
                <a:lnTo>
                  <a:pt x="781" y="42"/>
                </a:lnTo>
                <a:lnTo>
                  <a:pt x="772" y="28"/>
                </a:lnTo>
                <a:lnTo>
                  <a:pt x="795" y="48"/>
                </a:lnTo>
                <a:lnTo>
                  <a:pt x="778" y="14"/>
                </a:lnTo>
                <a:lnTo>
                  <a:pt x="761" y="0"/>
                </a:lnTo>
                <a:lnTo>
                  <a:pt x="471" y="56"/>
                </a:lnTo>
                <a:lnTo>
                  <a:pt x="232" y="87"/>
                </a:lnTo>
                <a:lnTo>
                  <a:pt x="228" y="114"/>
                </a:lnTo>
                <a:lnTo>
                  <a:pt x="215" y="123"/>
                </a:lnTo>
                <a:lnTo>
                  <a:pt x="199" y="152"/>
                </a:lnTo>
                <a:lnTo>
                  <a:pt x="185" y="150"/>
                </a:lnTo>
                <a:lnTo>
                  <a:pt x="171" y="158"/>
                </a:lnTo>
                <a:lnTo>
                  <a:pt x="160" y="173"/>
                </a:lnTo>
                <a:lnTo>
                  <a:pt x="146" y="164"/>
                </a:lnTo>
                <a:lnTo>
                  <a:pt x="124" y="183"/>
                </a:lnTo>
                <a:lnTo>
                  <a:pt x="122" y="198"/>
                </a:lnTo>
                <a:lnTo>
                  <a:pt x="30" y="253"/>
                </a:lnTo>
                <a:lnTo>
                  <a:pt x="24" y="274"/>
                </a:lnTo>
                <a:lnTo>
                  <a:pt x="0" y="28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6121400" y="3259138"/>
            <a:ext cx="565150" cy="717550"/>
          </a:xfrm>
          <a:custGeom>
            <a:avLst/>
            <a:gdLst>
              <a:gd name="T0" fmla="*/ 0 w 400"/>
              <a:gd name="T1" fmla="*/ 2147483647 h 452"/>
              <a:gd name="T2" fmla="*/ 2147483647 w 400"/>
              <a:gd name="T3" fmla="*/ 2147483647 h 452"/>
              <a:gd name="T4" fmla="*/ 2147483647 w 400"/>
              <a:gd name="T5" fmla="*/ 2147483647 h 452"/>
              <a:gd name="T6" fmla="*/ 2147483647 w 400"/>
              <a:gd name="T7" fmla="*/ 2147483647 h 452"/>
              <a:gd name="T8" fmla="*/ 2147483647 w 400"/>
              <a:gd name="T9" fmla="*/ 2147483647 h 452"/>
              <a:gd name="T10" fmla="*/ 2147483647 w 400"/>
              <a:gd name="T11" fmla="*/ 2147483647 h 452"/>
              <a:gd name="T12" fmla="*/ 2147483647 w 400"/>
              <a:gd name="T13" fmla="*/ 2147483647 h 452"/>
              <a:gd name="T14" fmla="*/ 2147483647 w 400"/>
              <a:gd name="T15" fmla="*/ 2147483647 h 452"/>
              <a:gd name="T16" fmla="*/ 2147483647 w 400"/>
              <a:gd name="T17" fmla="*/ 2147483647 h 452"/>
              <a:gd name="T18" fmla="*/ 2147483647 w 400"/>
              <a:gd name="T19" fmla="*/ 2147483647 h 452"/>
              <a:gd name="T20" fmla="*/ 2147483647 w 400"/>
              <a:gd name="T21" fmla="*/ 2147483647 h 452"/>
              <a:gd name="T22" fmla="*/ 2147483647 w 400"/>
              <a:gd name="T23" fmla="*/ 2147483647 h 452"/>
              <a:gd name="T24" fmla="*/ 2147483647 w 400"/>
              <a:gd name="T25" fmla="*/ 2147483647 h 452"/>
              <a:gd name="T26" fmla="*/ 2147483647 w 400"/>
              <a:gd name="T27" fmla="*/ 2147483647 h 452"/>
              <a:gd name="T28" fmla="*/ 2147483647 w 400"/>
              <a:gd name="T29" fmla="*/ 2147483647 h 452"/>
              <a:gd name="T30" fmla="*/ 2147483647 w 400"/>
              <a:gd name="T31" fmla="*/ 2147483647 h 452"/>
              <a:gd name="T32" fmla="*/ 2147483647 w 400"/>
              <a:gd name="T33" fmla="*/ 2147483647 h 452"/>
              <a:gd name="T34" fmla="*/ 2147483647 w 400"/>
              <a:gd name="T35" fmla="*/ 2147483647 h 452"/>
              <a:gd name="T36" fmla="*/ 2147483647 w 400"/>
              <a:gd name="T37" fmla="*/ 2147483647 h 452"/>
              <a:gd name="T38" fmla="*/ 2147483647 w 400"/>
              <a:gd name="T39" fmla="*/ 0 h 452"/>
              <a:gd name="T40" fmla="*/ 2147483647 w 400"/>
              <a:gd name="T41" fmla="*/ 2147483647 h 452"/>
              <a:gd name="T42" fmla="*/ 2147483647 w 400"/>
              <a:gd name="T43" fmla="*/ 2147483647 h 452"/>
              <a:gd name="T44" fmla="*/ 2147483647 w 400"/>
              <a:gd name="T45" fmla="*/ 2147483647 h 452"/>
              <a:gd name="T46" fmla="*/ 2147483647 w 400"/>
              <a:gd name="T47" fmla="*/ 2147483647 h 452"/>
              <a:gd name="T48" fmla="*/ 2147483647 w 400"/>
              <a:gd name="T49" fmla="*/ 2147483647 h 452"/>
              <a:gd name="T50" fmla="*/ 2147483647 w 400"/>
              <a:gd name="T51" fmla="*/ 2147483647 h 452"/>
              <a:gd name="T52" fmla="*/ 2147483647 w 400"/>
              <a:gd name="T53" fmla="*/ 2147483647 h 452"/>
              <a:gd name="T54" fmla="*/ 2147483647 w 400"/>
              <a:gd name="T55" fmla="*/ 2147483647 h 452"/>
              <a:gd name="T56" fmla="*/ 2147483647 w 400"/>
              <a:gd name="T57" fmla="*/ 2147483647 h 452"/>
              <a:gd name="T58" fmla="*/ 2147483647 w 400"/>
              <a:gd name="T59" fmla="*/ 2147483647 h 452"/>
              <a:gd name="T60" fmla="*/ 2147483647 w 400"/>
              <a:gd name="T61" fmla="*/ 2147483647 h 452"/>
              <a:gd name="T62" fmla="*/ 2147483647 w 400"/>
              <a:gd name="T63" fmla="*/ 2147483647 h 452"/>
              <a:gd name="T64" fmla="*/ 2147483647 w 400"/>
              <a:gd name="T65" fmla="*/ 2147483647 h 452"/>
              <a:gd name="T66" fmla="*/ 2147483647 w 400"/>
              <a:gd name="T67" fmla="*/ 2147483647 h 452"/>
              <a:gd name="T68" fmla="*/ 2147483647 w 400"/>
              <a:gd name="T69" fmla="*/ 2147483647 h 452"/>
              <a:gd name="T70" fmla="*/ 2147483647 w 400"/>
              <a:gd name="T71" fmla="*/ 2147483647 h 452"/>
              <a:gd name="T72" fmla="*/ 2147483647 w 400"/>
              <a:gd name="T73" fmla="*/ 2147483647 h 452"/>
              <a:gd name="T74" fmla="*/ 0 w 400"/>
              <a:gd name="T75" fmla="*/ 2147483647 h 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0"/>
              <a:gd name="T115" fmla="*/ 0 h 452"/>
              <a:gd name="T116" fmla="*/ 400 w 400"/>
              <a:gd name="T117" fmla="*/ 452 h 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0" h="452">
                <a:moveTo>
                  <a:pt x="0" y="83"/>
                </a:moveTo>
                <a:lnTo>
                  <a:pt x="33" y="394"/>
                </a:lnTo>
                <a:lnTo>
                  <a:pt x="63" y="393"/>
                </a:lnTo>
                <a:lnTo>
                  <a:pt x="82" y="400"/>
                </a:lnTo>
                <a:lnTo>
                  <a:pt x="92" y="421"/>
                </a:lnTo>
                <a:lnTo>
                  <a:pt x="123" y="426"/>
                </a:lnTo>
                <a:lnTo>
                  <a:pt x="142" y="436"/>
                </a:lnTo>
                <a:lnTo>
                  <a:pt x="185" y="435"/>
                </a:lnTo>
                <a:lnTo>
                  <a:pt x="205" y="421"/>
                </a:lnTo>
                <a:lnTo>
                  <a:pt x="251" y="451"/>
                </a:lnTo>
                <a:lnTo>
                  <a:pt x="281" y="426"/>
                </a:lnTo>
                <a:lnTo>
                  <a:pt x="287" y="376"/>
                </a:lnTo>
                <a:lnTo>
                  <a:pt x="306" y="387"/>
                </a:lnTo>
                <a:lnTo>
                  <a:pt x="315" y="345"/>
                </a:lnTo>
                <a:lnTo>
                  <a:pt x="365" y="308"/>
                </a:lnTo>
                <a:lnTo>
                  <a:pt x="382" y="287"/>
                </a:lnTo>
                <a:lnTo>
                  <a:pt x="394" y="188"/>
                </a:lnTo>
                <a:lnTo>
                  <a:pt x="385" y="167"/>
                </a:lnTo>
                <a:lnTo>
                  <a:pt x="399" y="158"/>
                </a:lnTo>
                <a:lnTo>
                  <a:pt x="372" y="0"/>
                </a:lnTo>
                <a:lnTo>
                  <a:pt x="333" y="20"/>
                </a:lnTo>
                <a:lnTo>
                  <a:pt x="306" y="36"/>
                </a:lnTo>
                <a:lnTo>
                  <a:pt x="294" y="53"/>
                </a:lnTo>
                <a:lnTo>
                  <a:pt x="272" y="73"/>
                </a:lnTo>
                <a:lnTo>
                  <a:pt x="247" y="75"/>
                </a:lnTo>
                <a:lnTo>
                  <a:pt x="221" y="89"/>
                </a:lnTo>
                <a:lnTo>
                  <a:pt x="209" y="95"/>
                </a:lnTo>
                <a:lnTo>
                  <a:pt x="192" y="86"/>
                </a:lnTo>
                <a:lnTo>
                  <a:pt x="170" y="96"/>
                </a:lnTo>
                <a:lnTo>
                  <a:pt x="166" y="92"/>
                </a:lnTo>
                <a:lnTo>
                  <a:pt x="187" y="80"/>
                </a:lnTo>
                <a:lnTo>
                  <a:pt x="186" y="79"/>
                </a:lnTo>
                <a:lnTo>
                  <a:pt x="175" y="75"/>
                </a:lnTo>
                <a:lnTo>
                  <a:pt x="167" y="83"/>
                </a:lnTo>
                <a:lnTo>
                  <a:pt x="131" y="67"/>
                </a:lnTo>
                <a:lnTo>
                  <a:pt x="117" y="73"/>
                </a:lnTo>
                <a:lnTo>
                  <a:pt x="119" y="64"/>
                </a:lnTo>
                <a:lnTo>
                  <a:pt x="0" y="83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6629400" y="3124200"/>
            <a:ext cx="782638" cy="566738"/>
          </a:xfrm>
          <a:custGeom>
            <a:avLst/>
            <a:gdLst>
              <a:gd name="T0" fmla="*/ 0 w 554"/>
              <a:gd name="T1" fmla="*/ 2147483647 h 357"/>
              <a:gd name="T2" fmla="*/ 2147483647 w 554"/>
              <a:gd name="T3" fmla="*/ 2147483647 h 357"/>
              <a:gd name="T4" fmla="*/ 2147483647 w 554"/>
              <a:gd name="T5" fmla="*/ 2147483647 h 357"/>
              <a:gd name="T6" fmla="*/ 2147483647 w 554"/>
              <a:gd name="T7" fmla="*/ 2147483647 h 357"/>
              <a:gd name="T8" fmla="*/ 2147483647 w 554"/>
              <a:gd name="T9" fmla="*/ 2147483647 h 357"/>
              <a:gd name="T10" fmla="*/ 2147483647 w 554"/>
              <a:gd name="T11" fmla="*/ 2147483647 h 357"/>
              <a:gd name="T12" fmla="*/ 2147483647 w 554"/>
              <a:gd name="T13" fmla="*/ 2147483647 h 357"/>
              <a:gd name="T14" fmla="*/ 2147483647 w 554"/>
              <a:gd name="T15" fmla="*/ 2147483647 h 357"/>
              <a:gd name="T16" fmla="*/ 2147483647 w 554"/>
              <a:gd name="T17" fmla="*/ 2147483647 h 357"/>
              <a:gd name="T18" fmla="*/ 2147483647 w 554"/>
              <a:gd name="T19" fmla="*/ 2147483647 h 357"/>
              <a:gd name="T20" fmla="*/ 2147483647 w 554"/>
              <a:gd name="T21" fmla="*/ 2147483647 h 357"/>
              <a:gd name="T22" fmla="*/ 2147483647 w 554"/>
              <a:gd name="T23" fmla="*/ 2147483647 h 357"/>
              <a:gd name="T24" fmla="*/ 2147483647 w 554"/>
              <a:gd name="T25" fmla="*/ 2147483647 h 357"/>
              <a:gd name="T26" fmla="*/ 2147483647 w 554"/>
              <a:gd name="T27" fmla="*/ 2147483647 h 357"/>
              <a:gd name="T28" fmla="*/ 2147483647 w 554"/>
              <a:gd name="T29" fmla="*/ 2147483647 h 357"/>
              <a:gd name="T30" fmla="*/ 2147483647 w 554"/>
              <a:gd name="T31" fmla="*/ 0 h 357"/>
              <a:gd name="T32" fmla="*/ 2147483647 w 554"/>
              <a:gd name="T33" fmla="*/ 2147483647 h 357"/>
              <a:gd name="T34" fmla="*/ 2147483647 w 554"/>
              <a:gd name="T35" fmla="*/ 2147483647 h 357"/>
              <a:gd name="T36" fmla="*/ 0 w 554"/>
              <a:gd name="T37" fmla="*/ 2147483647 h 3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4"/>
              <a:gd name="T58" fmla="*/ 0 h 357"/>
              <a:gd name="T59" fmla="*/ 554 w 554"/>
              <a:gd name="T60" fmla="*/ 357 h 3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4" h="357">
                <a:moveTo>
                  <a:pt x="0" y="87"/>
                </a:moveTo>
                <a:lnTo>
                  <a:pt x="27" y="245"/>
                </a:lnTo>
                <a:lnTo>
                  <a:pt x="45" y="356"/>
                </a:lnTo>
                <a:lnTo>
                  <a:pt x="137" y="340"/>
                </a:lnTo>
                <a:lnTo>
                  <a:pt x="469" y="276"/>
                </a:lnTo>
                <a:lnTo>
                  <a:pt x="482" y="260"/>
                </a:lnTo>
                <a:lnTo>
                  <a:pt x="501" y="260"/>
                </a:lnTo>
                <a:lnTo>
                  <a:pt x="524" y="245"/>
                </a:lnTo>
                <a:lnTo>
                  <a:pt x="535" y="222"/>
                </a:lnTo>
                <a:lnTo>
                  <a:pt x="553" y="204"/>
                </a:lnTo>
                <a:lnTo>
                  <a:pt x="500" y="160"/>
                </a:lnTo>
                <a:lnTo>
                  <a:pt x="498" y="118"/>
                </a:lnTo>
                <a:lnTo>
                  <a:pt x="523" y="62"/>
                </a:lnTo>
                <a:lnTo>
                  <a:pt x="487" y="42"/>
                </a:lnTo>
                <a:lnTo>
                  <a:pt x="473" y="13"/>
                </a:lnTo>
                <a:lnTo>
                  <a:pt x="448" y="0"/>
                </a:lnTo>
                <a:lnTo>
                  <a:pt x="80" y="71"/>
                </a:lnTo>
                <a:lnTo>
                  <a:pt x="62" y="42"/>
                </a:lnTo>
                <a:lnTo>
                  <a:pt x="0" y="87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7718425" y="2990850"/>
            <a:ext cx="104775" cy="147638"/>
          </a:xfrm>
          <a:custGeom>
            <a:avLst/>
            <a:gdLst>
              <a:gd name="T0" fmla="*/ 0 w 74"/>
              <a:gd name="T1" fmla="*/ 2147483647 h 93"/>
              <a:gd name="T2" fmla="*/ 2147483647 w 74"/>
              <a:gd name="T3" fmla="*/ 2147483647 h 93"/>
              <a:gd name="T4" fmla="*/ 2147483647 w 74"/>
              <a:gd name="T5" fmla="*/ 2147483647 h 93"/>
              <a:gd name="T6" fmla="*/ 2147483647 w 74"/>
              <a:gd name="T7" fmla="*/ 2147483647 h 93"/>
              <a:gd name="T8" fmla="*/ 2147483647 w 74"/>
              <a:gd name="T9" fmla="*/ 2147483647 h 93"/>
              <a:gd name="T10" fmla="*/ 2147483647 w 74"/>
              <a:gd name="T11" fmla="*/ 2147483647 h 93"/>
              <a:gd name="T12" fmla="*/ 2147483647 w 74"/>
              <a:gd name="T13" fmla="*/ 2147483647 h 93"/>
              <a:gd name="T14" fmla="*/ 2147483647 w 74"/>
              <a:gd name="T15" fmla="*/ 2147483647 h 93"/>
              <a:gd name="T16" fmla="*/ 2147483647 w 74"/>
              <a:gd name="T17" fmla="*/ 2147483647 h 93"/>
              <a:gd name="T18" fmla="*/ 2147483647 w 74"/>
              <a:gd name="T19" fmla="*/ 2147483647 h 93"/>
              <a:gd name="T20" fmla="*/ 2147483647 w 74"/>
              <a:gd name="T21" fmla="*/ 2147483647 h 93"/>
              <a:gd name="T22" fmla="*/ 2147483647 w 74"/>
              <a:gd name="T23" fmla="*/ 2147483647 h 93"/>
              <a:gd name="T24" fmla="*/ 2147483647 w 74"/>
              <a:gd name="T25" fmla="*/ 2147483647 h 93"/>
              <a:gd name="T26" fmla="*/ 2147483647 w 74"/>
              <a:gd name="T27" fmla="*/ 0 h 93"/>
              <a:gd name="T28" fmla="*/ 0 w 74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"/>
              <a:gd name="T46" fmla="*/ 0 h 93"/>
              <a:gd name="T47" fmla="*/ 74 w 74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" h="93">
                <a:moveTo>
                  <a:pt x="0" y="9"/>
                </a:moveTo>
                <a:lnTo>
                  <a:pt x="15" y="88"/>
                </a:lnTo>
                <a:lnTo>
                  <a:pt x="18" y="92"/>
                </a:lnTo>
                <a:lnTo>
                  <a:pt x="47" y="75"/>
                </a:lnTo>
                <a:lnTo>
                  <a:pt x="43" y="52"/>
                </a:lnTo>
                <a:lnTo>
                  <a:pt x="48" y="40"/>
                </a:lnTo>
                <a:lnTo>
                  <a:pt x="54" y="49"/>
                </a:lnTo>
                <a:lnTo>
                  <a:pt x="57" y="65"/>
                </a:lnTo>
                <a:lnTo>
                  <a:pt x="64" y="65"/>
                </a:lnTo>
                <a:lnTo>
                  <a:pt x="73" y="49"/>
                </a:lnTo>
                <a:lnTo>
                  <a:pt x="64" y="29"/>
                </a:lnTo>
                <a:lnTo>
                  <a:pt x="47" y="26"/>
                </a:lnTo>
                <a:lnTo>
                  <a:pt x="36" y="1"/>
                </a:lnTo>
                <a:lnTo>
                  <a:pt x="26" y="0"/>
                </a:lnTo>
                <a:lnTo>
                  <a:pt x="0" y="9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5499100" y="4303713"/>
            <a:ext cx="1144588" cy="439737"/>
          </a:xfrm>
          <a:custGeom>
            <a:avLst/>
            <a:gdLst>
              <a:gd name="T0" fmla="*/ 0 w 812"/>
              <a:gd name="T1" fmla="*/ 2147483647 h 277"/>
              <a:gd name="T2" fmla="*/ 2147483647 w 812"/>
              <a:gd name="T3" fmla="*/ 2147483647 h 277"/>
              <a:gd name="T4" fmla="*/ 2147483647 w 812"/>
              <a:gd name="T5" fmla="*/ 2147483647 h 277"/>
              <a:gd name="T6" fmla="*/ 2147483647 w 812"/>
              <a:gd name="T7" fmla="*/ 2147483647 h 277"/>
              <a:gd name="T8" fmla="*/ 2147483647 w 812"/>
              <a:gd name="T9" fmla="*/ 2147483647 h 277"/>
              <a:gd name="T10" fmla="*/ 2147483647 w 812"/>
              <a:gd name="T11" fmla="*/ 2147483647 h 277"/>
              <a:gd name="T12" fmla="*/ 2147483647 w 812"/>
              <a:gd name="T13" fmla="*/ 2147483647 h 277"/>
              <a:gd name="T14" fmla="*/ 2147483647 w 812"/>
              <a:gd name="T15" fmla="*/ 2147483647 h 277"/>
              <a:gd name="T16" fmla="*/ 2147483647 w 812"/>
              <a:gd name="T17" fmla="*/ 2147483647 h 277"/>
              <a:gd name="T18" fmla="*/ 2147483647 w 812"/>
              <a:gd name="T19" fmla="*/ 2147483647 h 277"/>
              <a:gd name="T20" fmla="*/ 2147483647 w 812"/>
              <a:gd name="T21" fmla="*/ 2147483647 h 277"/>
              <a:gd name="T22" fmla="*/ 2147483647 w 812"/>
              <a:gd name="T23" fmla="*/ 2147483647 h 277"/>
              <a:gd name="T24" fmla="*/ 2147483647 w 812"/>
              <a:gd name="T25" fmla="*/ 2147483647 h 277"/>
              <a:gd name="T26" fmla="*/ 2147483647 w 812"/>
              <a:gd name="T27" fmla="*/ 0 h 277"/>
              <a:gd name="T28" fmla="*/ 2147483647 w 812"/>
              <a:gd name="T29" fmla="*/ 2147483647 h 277"/>
              <a:gd name="T30" fmla="*/ 2147483647 w 812"/>
              <a:gd name="T31" fmla="*/ 2147483647 h 277"/>
              <a:gd name="T32" fmla="*/ 2147483647 w 812"/>
              <a:gd name="T33" fmla="*/ 2147483647 h 277"/>
              <a:gd name="T34" fmla="*/ 2147483647 w 812"/>
              <a:gd name="T35" fmla="*/ 2147483647 h 277"/>
              <a:gd name="T36" fmla="*/ 2147483647 w 812"/>
              <a:gd name="T37" fmla="*/ 2147483647 h 277"/>
              <a:gd name="T38" fmla="*/ 2147483647 w 812"/>
              <a:gd name="T39" fmla="*/ 2147483647 h 277"/>
              <a:gd name="T40" fmla="*/ 2147483647 w 812"/>
              <a:gd name="T41" fmla="*/ 2147483647 h 277"/>
              <a:gd name="T42" fmla="*/ 2147483647 w 812"/>
              <a:gd name="T43" fmla="*/ 2147483647 h 277"/>
              <a:gd name="T44" fmla="*/ 2147483647 w 812"/>
              <a:gd name="T45" fmla="*/ 2147483647 h 277"/>
              <a:gd name="T46" fmla="*/ 2147483647 w 812"/>
              <a:gd name="T47" fmla="*/ 2147483647 h 277"/>
              <a:gd name="T48" fmla="*/ 2147483647 w 812"/>
              <a:gd name="T49" fmla="*/ 2147483647 h 277"/>
              <a:gd name="T50" fmla="*/ 2147483647 w 812"/>
              <a:gd name="T51" fmla="*/ 2147483647 h 277"/>
              <a:gd name="T52" fmla="*/ 2147483647 w 812"/>
              <a:gd name="T53" fmla="*/ 2147483647 h 277"/>
              <a:gd name="T54" fmla="*/ 2147483647 w 812"/>
              <a:gd name="T55" fmla="*/ 2147483647 h 277"/>
              <a:gd name="T56" fmla="*/ 2147483647 w 812"/>
              <a:gd name="T57" fmla="*/ 2147483647 h 277"/>
              <a:gd name="T58" fmla="*/ 0 w 812"/>
              <a:gd name="T59" fmla="*/ 2147483647 h 2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2"/>
              <a:gd name="T91" fmla="*/ 0 h 277"/>
              <a:gd name="T92" fmla="*/ 812 w 812"/>
              <a:gd name="T93" fmla="*/ 277 h 2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2" h="277">
                <a:moveTo>
                  <a:pt x="0" y="276"/>
                </a:moveTo>
                <a:lnTo>
                  <a:pt x="13" y="227"/>
                </a:lnTo>
                <a:lnTo>
                  <a:pt x="8" y="222"/>
                </a:lnTo>
                <a:lnTo>
                  <a:pt x="32" y="204"/>
                </a:lnTo>
                <a:lnTo>
                  <a:pt x="54" y="160"/>
                </a:lnTo>
                <a:lnTo>
                  <a:pt x="48" y="151"/>
                </a:lnTo>
                <a:lnTo>
                  <a:pt x="57" y="130"/>
                </a:lnTo>
                <a:lnTo>
                  <a:pt x="60" y="107"/>
                </a:lnTo>
                <a:lnTo>
                  <a:pt x="74" y="89"/>
                </a:lnTo>
                <a:lnTo>
                  <a:pt x="202" y="80"/>
                </a:lnTo>
                <a:lnTo>
                  <a:pt x="201" y="60"/>
                </a:lnTo>
                <a:lnTo>
                  <a:pt x="240" y="61"/>
                </a:lnTo>
                <a:lnTo>
                  <a:pt x="622" y="25"/>
                </a:lnTo>
                <a:lnTo>
                  <a:pt x="811" y="0"/>
                </a:lnTo>
                <a:lnTo>
                  <a:pt x="807" y="27"/>
                </a:lnTo>
                <a:lnTo>
                  <a:pt x="794" y="36"/>
                </a:lnTo>
                <a:lnTo>
                  <a:pt x="778" y="65"/>
                </a:lnTo>
                <a:lnTo>
                  <a:pt x="764" y="63"/>
                </a:lnTo>
                <a:lnTo>
                  <a:pt x="750" y="71"/>
                </a:lnTo>
                <a:lnTo>
                  <a:pt x="739" y="86"/>
                </a:lnTo>
                <a:lnTo>
                  <a:pt x="725" y="77"/>
                </a:lnTo>
                <a:lnTo>
                  <a:pt x="703" y="96"/>
                </a:lnTo>
                <a:lnTo>
                  <a:pt x="701" y="111"/>
                </a:lnTo>
                <a:lnTo>
                  <a:pt x="609" y="166"/>
                </a:lnTo>
                <a:lnTo>
                  <a:pt x="603" y="187"/>
                </a:lnTo>
                <a:lnTo>
                  <a:pt x="579" y="198"/>
                </a:lnTo>
                <a:lnTo>
                  <a:pt x="580" y="226"/>
                </a:lnTo>
                <a:lnTo>
                  <a:pt x="455" y="241"/>
                </a:lnTo>
                <a:lnTo>
                  <a:pt x="204" y="263"/>
                </a:lnTo>
                <a:lnTo>
                  <a:pt x="0" y="27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7410450" y="2436813"/>
            <a:ext cx="217488" cy="482600"/>
          </a:xfrm>
          <a:custGeom>
            <a:avLst/>
            <a:gdLst>
              <a:gd name="T0" fmla="*/ 0 w 154"/>
              <a:gd name="T1" fmla="*/ 2147483647 h 304"/>
              <a:gd name="T2" fmla="*/ 2147483647 w 154"/>
              <a:gd name="T3" fmla="*/ 2147483647 h 304"/>
              <a:gd name="T4" fmla="*/ 2147483647 w 154"/>
              <a:gd name="T5" fmla="*/ 2147483647 h 304"/>
              <a:gd name="T6" fmla="*/ 2147483647 w 154"/>
              <a:gd name="T7" fmla="*/ 2147483647 h 304"/>
              <a:gd name="T8" fmla="*/ 2147483647 w 154"/>
              <a:gd name="T9" fmla="*/ 2147483647 h 304"/>
              <a:gd name="T10" fmla="*/ 2147483647 w 154"/>
              <a:gd name="T11" fmla="*/ 2147483647 h 304"/>
              <a:gd name="T12" fmla="*/ 2147483647 w 154"/>
              <a:gd name="T13" fmla="*/ 2147483647 h 304"/>
              <a:gd name="T14" fmla="*/ 2147483647 w 154"/>
              <a:gd name="T15" fmla="*/ 2147483647 h 304"/>
              <a:gd name="T16" fmla="*/ 2147483647 w 154"/>
              <a:gd name="T17" fmla="*/ 2147483647 h 304"/>
              <a:gd name="T18" fmla="*/ 2147483647 w 154"/>
              <a:gd name="T19" fmla="*/ 0 h 304"/>
              <a:gd name="T20" fmla="*/ 0 w 154"/>
              <a:gd name="T21" fmla="*/ 2147483647 h 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304"/>
              <a:gd name="T35" fmla="*/ 154 w 154"/>
              <a:gd name="T36" fmla="*/ 304 h 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304">
                <a:moveTo>
                  <a:pt x="0" y="38"/>
                </a:moveTo>
                <a:lnTo>
                  <a:pt x="24" y="124"/>
                </a:lnTo>
                <a:lnTo>
                  <a:pt x="30" y="180"/>
                </a:lnTo>
                <a:lnTo>
                  <a:pt x="55" y="235"/>
                </a:lnTo>
                <a:lnTo>
                  <a:pt x="69" y="303"/>
                </a:lnTo>
                <a:lnTo>
                  <a:pt x="138" y="288"/>
                </a:lnTo>
                <a:lnTo>
                  <a:pt x="124" y="184"/>
                </a:lnTo>
                <a:lnTo>
                  <a:pt x="133" y="111"/>
                </a:lnTo>
                <a:lnTo>
                  <a:pt x="150" y="78"/>
                </a:lnTo>
                <a:lnTo>
                  <a:pt x="153" y="0"/>
                </a:lnTo>
                <a:lnTo>
                  <a:pt x="0" y="38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6375400" y="3683000"/>
            <a:ext cx="1041400" cy="661988"/>
          </a:xfrm>
          <a:custGeom>
            <a:avLst/>
            <a:gdLst>
              <a:gd name="T0" fmla="*/ 2147483647 w 736"/>
              <a:gd name="T1" fmla="*/ 2147483647 h 417"/>
              <a:gd name="T2" fmla="*/ 2147483647 w 736"/>
              <a:gd name="T3" fmla="*/ 2147483647 h 417"/>
              <a:gd name="T4" fmla="*/ 2147483647 w 736"/>
              <a:gd name="T5" fmla="*/ 2147483647 h 417"/>
              <a:gd name="T6" fmla="*/ 2147483647 w 736"/>
              <a:gd name="T7" fmla="*/ 2147483647 h 417"/>
              <a:gd name="T8" fmla="*/ 2147483647 w 736"/>
              <a:gd name="T9" fmla="*/ 2147483647 h 417"/>
              <a:gd name="T10" fmla="*/ 2147483647 w 736"/>
              <a:gd name="T11" fmla="*/ 2147483647 h 417"/>
              <a:gd name="T12" fmla="*/ 2147483647 w 736"/>
              <a:gd name="T13" fmla="*/ 2147483647 h 417"/>
              <a:gd name="T14" fmla="*/ 2147483647 w 736"/>
              <a:gd name="T15" fmla="*/ 2147483647 h 417"/>
              <a:gd name="T16" fmla="*/ 2147483647 w 736"/>
              <a:gd name="T17" fmla="*/ 2147483647 h 417"/>
              <a:gd name="T18" fmla="*/ 2147483647 w 736"/>
              <a:gd name="T19" fmla="*/ 2147483647 h 417"/>
              <a:gd name="T20" fmla="*/ 2147483647 w 736"/>
              <a:gd name="T21" fmla="*/ 2147483647 h 417"/>
              <a:gd name="T22" fmla="*/ 2147483647 w 736"/>
              <a:gd name="T23" fmla="*/ 2147483647 h 417"/>
              <a:gd name="T24" fmla="*/ 2147483647 w 736"/>
              <a:gd name="T25" fmla="*/ 2147483647 h 417"/>
              <a:gd name="T26" fmla="*/ 2147483647 w 736"/>
              <a:gd name="T27" fmla="*/ 2147483647 h 417"/>
              <a:gd name="T28" fmla="*/ 2147483647 w 736"/>
              <a:gd name="T29" fmla="*/ 2147483647 h 417"/>
              <a:gd name="T30" fmla="*/ 2147483647 w 736"/>
              <a:gd name="T31" fmla="*/ 2147483647 h 417"/>
              <a:gd name="T32" fmla="*/ 2147483647 w 736"/>
              <a:gd name="T33" fmla="*/ 2147483647 h 417"/>
              <a:gd name="T34" fmla="*/ 2147483647 w 736"/>
              <a:gd name="T35" fmla="*/ 2147483647 h 417"/>
              <a:gd name="T36" fmla="*/ 2147483647 w 736"/>
              <a:gd name="T37" fmla="*/ 2147483647 h 417"/>
              <a:gd name="T38" fmla="*/ 2147483647 w 736"/>
              <a:gd name="T39" fmla="*/ 2147483647 h 417"/>
              <a:gd name="T40" fmla="*/ 2147483647 w 736"/>
              <a:gd name="T41" fmla="*/ 2147483647 h 417"/>
              <a:gd name="T42" fmla="*/ 2147483647 w 736"/>
              <a:gd name="T43" fmla="*/ 2147483647 h 417"/>
              <a:gd name="T44" fmla="*/ 2147483647 w 736"/>
              <a:gd name="T45" fmla="*/ 2147483647 h 417"/>
              <a:gd name="T46" fmla="*/ 2147483647 w 736"/>
              <a:gd name="T47" fmla="*/ 2147483647 h 417"/>
              <a:gd name="T48" fmla="*/ 2147483647 w 736"/>
              <a:gd name="T49" fmla="*/ 2147483647 h 417"/>
              <a:gd name="T50" fmla="*/ 2147483647 w 736"/>
              <a:gd name="T51" fmla="*/ 2147483647 h 417"/>
              <a:gd name="T52" fmla="*/ 2147483647 w 736"/>
              <a:gd name="T53" fmla="*/ 2147483647 h 417"/>
              <a:gd name="T54" fmla="*/ 2147483647 w 736"/>
              <a:gd name="T55" fmla="*/ 2147483647 h 417"/>
              <a:gd name="T56" fmla="*/ 2147483647 w 736"/>
              <a:gd name="T57" fmla="*/ 2147483647 h 417"/>
              <a:gd name="T58" fmla="*/ 2147483647 w 736"/>
              <a:gd name="T59" fmla="*/ 2147483647 h 417"/>
              <a:gd name="T60" fmla="*/ 2147483647 w 736"/>
              <a:gd name="T61" fmla="*/ 2147483647 h 417"/>
              <a:gd name="T62" fmla="*/ 2147483647 w 736"/>
              <a:gd name="T63" fmla="*/ 2147483647 h 417"/>
              <a:gd name="T64" fmla="*/ 2147483647 w 736"/>
              <a:gd name="T65" fmla="*/ 2147483647 h 417"/>
              <a:gd name="T66" fmla="*/ 2147483647 w 736"/>
              <a:gd name="T67" fmla="*/ 2147483647 h 417"/>
              <a:gd name="T68" fmla="*/ 2147483647 w 736"/>
              <a:gd name="T69" fmla="*/ 2147483647 h 417"/>
              <a:gd name="T70" fmla="*/ 2147483647 w 736"/>
              <a:gd name="T71" fmla="*/ 2147483647 h 417"/>
              <a:gd name="T72" fmla="*/ 2147483647 w 736"/>
              <a:gd name="T73" fmla="*/ 2147483647 h 417"/>
              <a:gd name="T74" fmla="*/ 2147483647 w 736"/>
              <a:gd name="T75" fmla="*/ 2147483647 h 417"/>
              <a:gd name="T76" fmla="*/ 2147483647 w 736"/>
              <a:gd name="T77" fmla="*/ 2147483647 h 417"/>
              <a:gd name="T78" fmla="*/ 0 w 736"/>
              <a:gd name="T79" fmla="*/ 2147483647 h 4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36"/>
              <a:gd name="T121" fmla="*/ 0 h 417"/>
              <a:gd name="T122" fmla="*/ 736 w 736"/>
              <a:gd name="T123" fmla="*/ 417 h 4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36" h="417">
                <a:moveTo>
                  <a:pt x="0" y="416"/>
                </a:moveTo>
                <a:lnTo>
                  <a:pt x="68" y="371"/>
                </a:lnTo>
                <a:lnTo>
                  <a:pt x="69" y="361"/>
                </a:lnTo>
                <a:lnTo>
                  <a:pt x="93" y="332"/>
                </a:lnTo>
                <a:lnTo>
                  <a:pt x="116" y="315"/>
                </a:lnTo>
                <a:lnTo>
                  <a:pt x="142" y="284"/>
                </a:lnTo>
                <a:lnTo>
                  <a:pt x="169" y="315"/>
                </a:lnTo>
                <a:lnTo>
                  <a:pt x="203" y="298"/>
                </a:lnTo>
                <a:lnTo>
                  <a:pt x="217" y="308"/>
                </a:lnTo>
                <a:lnTo>
                  <a:pt x="237" y="298"/>
                </a:lnTo>
                <a:lnTo>
                  <a:pt x="250" y="282"/>
                </a:lnTo>
                <a:lnTo>
                  <a:pt x="287" y="275"/>
                </a:lnTo>
                <a:lnTo>
                  <a:pt x="307" y="249"/>
                </a:lnTo>
                <a:lnTo>
                  <a:pt x="296" y="242"/>
                </a:lnTo>
                <a:lnTo>
                  <a:pt x="330" y="163"/>
                </a:lnTo>
                <a:lnTo>
                  <a:pt x="338" y="123"/>
                </a:lnTo>
                <a:lnTo>
                  <a:pt x="371" y="139"/>
                </a:lnTo>
                <a:lnTo>
                  <a:pt x="389" y="93"/>
                </a:lnTo>
                <a:lnTo>
                  <a:pt x="406" y="90"/>
                </a:lnTo>
                <a:lnTo>
                  <a:pt x="431" y="47"/>
                </a:lnTo>
                <a:lnTo>
                  <a:pt x="438" y="0"/>
                </a:lnTo>
                <a:lnTo>
                  <a:pt x="490" y="29"/>
                </a:lnTo>
                <a:lnTo>
                  <a:pt x="499" y="5"/>
                </a:lnTo>
                <a:lnTo>
                  <a:pt x="523" y="10"/>
                </a:lnTo>
                <a:lnTo>
                  <a:pt x="537" y="30"/>
                </a:lnTo>
                <a:lnTo>
                  <a:pt x="560" y="40"/>
                </a:lnTo>
                <a:lnTo>
                  <a:pt x="570" y="55"/>
                </a:lnTo>
                <a:lnTo>
                  <a:pt x="569" y="68"/>
                </a:lnTo>
                <a:lnTo>
                  <a:pt x="554" y="95"/>
                </a:lnTo>
                <a:lnTo>
                  <a:pt x="560" y="113"/>
                </a:lnTo>
                <a:lnTo>
                  <a:pt x="579" y="106"/>
                </a:lnTo>
                <a:lnTo>
                  <a:pt x="586" y="118"/>
                </a:lnTo>
                <a:lnTo>
                  <a:pt x="593" y="125"/>
                </a:lnTo>
                <a:lnTo>
                  <a:pt x="625" y="127"/>
                </a:lnTo>
                <a:lnTo>
                  <a:pt x="635" y="139"/>
                </a:lnTo>
                <a:lnTo>
                  <a:pt x="666" y="146"/>
                </a:lnTo>
                <a:lnTo>
                  <a:pt x="658" y="156"/>
                </a:lnTo>
                <a:lnTo>
                  <a:pt x="661" y="174"/>
                </a:lnTo>
                <a:lnTo>
                  <a:pt x="663" y="182"/>
                </a:lnTo>
                <a:lnTo>
                  <a:pt x="652" y="179"/>
                </a:lnTo>
                <a:lnTo>
                  <a:pt x="631" y="168"/>
                </a:lnTo>
                <a:lnTo>
                  <a:pt x="599" y="145"/>
                </a:lnTo>
                <a:lnTo>
                  <a:pt x="644" y="188"/>
                </a:lnTo>
                <a:lnTo>
                  <a:pt x="668" y="189"/>
                </a:lnTo>
                <a:lnTo>
                  <a:pt x="655" y="196"/>
                </a:lnTo>
                <a:lnTo>
                  <a:pt x="678" y="207"/>
                </a:lnTo>
                <a:lnTo>
                  <a:pt x="678" y="217"/>
                </a:lnTo>
                <a:lnTo>
                  <a:pt x="669" y="209"/>
                </a:lnTo>
                <a:lnTo>
                  <a:pt x="660" y="210"/>
                </a:lnTo>
                <a:lnTo>
                  <a:pt x="662" y="218"/>
                </a:lnTo>
                <a:lnTo>
                  <a:pt x="669" y="224"/>
                </a:lnTo>
                <a:lnTo>
                  <a:pt x="660" y="229"/>
                </a:lnTo>
                <a:lnTo>
                  <a:pt x="635" y="211"/>
                </a:lnTo>
                <a:lnTo>
                  <a:pt x="624" y="202"/>
                </a:lnTo>
                <a:lnTo>
                  <a:pt x="630" y="214"/>
                </a:lnTo>
                <a:lnTo>
                  <a:pt x="655" y="232"/>
                </a:lnTo>
                <a:lnTo>
                  <a:pt x="666" y="233"/>
                </a:lnTo>
                <a:lnTo>
                  <a:pt x="677" y="237"/>
                </a:lnTo>
                <a:lnTo>
                  <a:pt x="676" y="244"/>
                </a:lnTo>
                <a:lnTo>
                  <a:pt x="683" y="244"/>
                </a:lnTo>
                <a:lnTo>
                  <a:pt x="684" y="250"/>
                </a:lnTo>
                <a:lnTo>
                  <a:pt x="674" y="258"/>
                </a:lnTo>
                <a:lnTo>
                  <a:pt x="655" y="250"/>
                </a:lnTo>
                <a:lnTo>
                  <a:pt x="649" y="240"/>
                </a:lnTo>
                <a:lnTo>
                  <a:pt x="625" y="237"/>
                </a:lnTo>
                <a:lnTo>
                  <a:pt x="621" y="230"/>
                </a:lnTo>
                <a:lnTo>
                  <a:pt x="612" y="240"/>
                </a:lnTo>
                <a:lnTo>
                  <a:pt x="645" y="248"/>
                </a:lnTo>
                <a:lnTo>
                  <a:pt x="647" y="256"/>
                </a:lnTo>
                <a:lnTo>
                  <a:pt x="674" y="269"/>
                </a:lnTo>
                <a:lnTo>
                  <a:pt x="683" y="269"/>
                </a:lnTo>
                <a:lnTo>
                  <a:pt x="685" y="259"/>
                </a:lnTo>
                <a:lnTo>
                  <a:pt x="696" y="262"/>
                </a:lnTo>
                <a:lnTo>
                  <a:pt x="714" y="260"/>
                </a:lnTo>
                <a:lnTo>
                  <a:pt x="735" y="298"/>
                </a:lnTo>
                <a:lnTo>
                  <a:pt x="721" y="292"/>
                </a:lnTo>
                <a:lnTo>
                  <a:pt x="718" y="304"/>
                </a:lnTo>
                <a:lnTo>
                  <a:pt x="428" y="360"/>
                </a:lnTo>
                <a:lnTo>
                  <a:pt x="189" y="391"/>
                </a:lnTo>
                <a:lnTo>
                  <a:pt x="0" y="416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7367588" y="3865563"/>
            <a:ext cx="61912" cy="190500"/>
          </a:xfrm>
          <a:custGeom>
            <a:avLst/>
            <a:gdLst>
              <a:gd name="T0" fmla="*/ 0 w 42"/>
              <a:gd name="T1" fmla="*/ 2147483647 h 120"/>
              <a:gd name="T2" fmla="*/ 0 w 42"/>
              <a:gd name="T3" fmla="*/ 2147483647 h 120"/>
              <a:gd name="T4" fmla="*/ 2147483647 w 42"/>
              <a:gd name="T5" fmla="*/ 2147483647 h 120"/>
              <a:gd name="T6" fmla="*/ 2147483647 w 42"/>
              <a:gd name="T7" fmla="*/ 2147483647 h 120"/>
              <a:gd name="T8" fmla="*/ 2147483647 w 42"/>
              <a:gd name="T9" fmla="*/ 2147483647 h 120"/>
              <a:gd name="T10" fmla="*/ 2147483647 w 42"/>
              <a:gd name="T11" fmla="*/ 0 h 120"/>
              <a:gd name="T12" fmla="*/ 2147483647 w 42"/>
              <a:gd name="T13" fmla="*/ 2147483647 h 120"/>
              <a:gd name="T14" fmla="*/ 0 w 42"/>
              <a:gd name="T15" fmla="*/ 2147483647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120"/>
              <a:gd name="T26" fmla="*/ 42 w 42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120">
                <a:moveTo>
                  <a:pt x="0" y="67"/>
                </a:moveTo>
                <a:lnTo>
                  <a:pt x="0" y="104"/>
                </a:lnTo>
                <a:lnTo>
                  <a:pt x="9" y="119"/>
                </a:lnTo>
                <a:lnTo>
                  <a:pt x="15" y="76"/>
                </a:lnTo>
                <a:lnTo>
                  <a:pt x="30" y="57"/>
                </a:lnTo>
                <a:lnTo>
                  <a:pt x="41" y="0"/>
                </a:lnTo>
                <a:lnTo>
                  <a:pt x="17" y="13"/>
                </a:lnTo>
                <a:lnTo>
                  <a:pt x="0" y="67"/>
                </a:lnTo>
              </a:path>
            </a:pathLst>
          </a:custGeom>
          <a:solidFill>
            <a:srgbClr val="FF99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6477000" y="3509963"/>
            <a:ext cx="604838" cy="674687"/>
          </a:xfrm>
          <a:custGeom>
            <a:avLst/>
            <a:gdLst>
              <a:gd name="T0" fmla="*/ 0 w 429"/>
              <a:gd name="T1" fmla="*/ 2147483647 h 425"/>
              <a:gd name="T2" fmla="*/ 2147483647 w 429"/>
              <a:gd name="T3" fmla="*/ 2147483647 h 425"/>
              <a:gd name="T4" fmla="*/ 2147483647 w 429"/>
              <a:gd name="T5" fmla="*/ 2147483647 h 425"/>
              <a:gd name="T6" fmla="*/ 2147483647 w 429"/>
              <a:gd name="T7" fmla="*/ 2147483647 h 425"/>
              <a:gd name="T8" fmla="*/ 2147483647 w 429"/>
              <a:gd name="T9" fmla="*/ 2147483647 h 425"/>
              <a:gd name="T10" fmla="*/ 2147483647 w 429"/>
              <a:gd name="T11" fmla="*/ 2147483647 h 425"/>
              <a:gd name="T12" fmla="*/ 2147483647 w 429"/>
              <a:gd name="T13" fmla="*/ 2147483647 h 425"/>
              <a:gd name="T14" fmla="*/ 2147483647 w 429"/>
              <a:gd name="T15" fmla="*/ 2147483647 h 425"/>
              <a:gd name="T16" fmla="*/ 2147483647 w 429"/>
              <a:gd name="T17" fmla="*/ 2147483647 h 425"/>
              <a:gd name="T18" fmla="*/ 2147483647 w 429"/>
              <a:gd name="T19" fmla="*/ 2147483647 h 425"/>
              <a:gd name="T20" fmla="*/ 2147483647 w 429"/>
              <a:gd name="T21" fmla="*/ 2147483647 h 425"/>
              <a:gd name="T22" fmla="*/ 2147483647 w 429"/>
              <a:gd name="T23" fmla="*/ 2147483647 h 425"/>
              <a:gd name="T24" fmla="*/ 2147483647 w 429"/>
              <a:gd name="T25" fmla="*/ 2147483647 h 425"/>
              <a:gd name="T26" fmla="*/ 2147483647 w 429"/>
              <a:gd name="T27" fmla="*/ 2147483647 h 425"/>
              <a:gd name="T28" fmla="*/ 2147483647 w 429"/>
              <a:gd name="T29" fmla="*/ 2147483647 h 425"/>
              <a:gd name="T30" fmla="*/ 2147483647 w 429"/>
              <a:gd name="T31" fmla="*/ 2147483647 h 425"/>
              <a:gd name="T32" fmla="*/ 2147483647 w 429"/>
              <a:gd name="T33" fmla="*/ 2147483647 h 425"/>
              <a:gd name="T34" fmla="*/ 2147483647 w 429"/>
              <a:gd name="T35" fmla="*/ 2147483647 h 425"/>
              <a:gd name="T36" fmla="*/ 2147483647 w 429"/>
              <a:gd name="T37" fmla="*/ 2147483647 h 425"/>
              <a:gd name="T38" fmla="*/ 2147483647 w 429"/>
              <a:gd name="T39" fmla="*/ 2147483647 h 425"/>
              <a:gd name="T40" fmla="*/ 2147483647 w 429"/>
              <a:gd name="T41" fmla="*/ 2147483647 h 425"/>
              <a:gd name="T42" fmla="*/ 2147483647 w 429"/>
              <a:gd name="T43" fmla="*/ 2147483647 h 425"/>
              <a:gd name="T44" fmla="*/ 2147483647 w 429"/>
              <a:gd name="T45" fmla="*/ 2147483647 h 425"/>
              <a:gd name="T46" fmla="*/ 2147483647 w 429"/>
              <a:gd name="T47" fmla="*/ 2147483647 h 425"/>
              <a:gd name="T48" fmla="*/ 2147483647 w 429"/>
              <a:gd name="T49" fmla="*/ 2147483647 h 425"/>
              <a:gd name="T50" fmla="*/ 2147483647 w 429"/>
              <a:gd name="T51" fmla="*/ 2147483647 h 425"/>
              <a:gd name="T52" fmla="*/ 2147483647 w 429"/>
              <a:gd name="T53" fmla="*/ 2147483647 h 425"/>
              <a:gd name="T54" fmla="*/ 2147483647 w 429"/>
              <a:gd name="T55" fmla="*/ 2147483647 h 425"/>
              <a:gd name="T56" fmla="*/ 2147483647 w 429"/>
              <a:gd name="T57" fmla="*/ 2147483647 h 425"/>
              <a:gd name="T58" fmla="*/ 2147483647 w 429"/>
              <a:gd name="T59" fmla="*/ 0 h 425"/>
              <a:gd name="T60" fmla="*/ 2147483647 w 429"/>
              <a:gd name="T61" fmla="*/ 2147483647 h 425"/>
              <a:gd name="T62" fmla="*/ 2147483647 w 429"/>
              <a:gd name="T63" fmla="*/ 2147483647 h 425"/>
              <a:gd name="T64" fmla="*/ 2147483647 w 429"/>
              <a:gd name="T65" fmla="*/ 2147483647 h 425"/>
              <a:gd name="T66" fmla="*/ 2147483647 w 429"/>
              <a:gd name="T67" fmla="*/ 2147483647 h 425"/>
              <a:gd name="T68" fmla="*/ 2147483647 w 429"/>
              <a:gd name="T69" fmla="*/ 2147483647 h 425"/>
              <a:gd name="T70" fmla="*/ 2147483647 w 429"/>
              <a:gd name="T71" fmla="*/ 2147483647 h 425"/>
              <a:gd name="T72" fmla="*/ 2147483647 w 429"/>
              <a:gd name="T73" fmla="*/ 2147483647 h 425"/>
              <a:gd name="T74" fmla="*/ 2147483647 w 429"/>
              <a:gd name="T75" fmla="*/ 2147483647 h 425"/>
              <a:gd name="T76" fmla="*/ 0 w 429"/>
              <a:gd name="T77" fmla="*/ 2147483647 h 4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9"/>
              <a:gd name="T118" fmla="*/ 0 h 425"/>
              <a:gd name="T119" fmla="*/ 429 w 429"/>
              <a:gd name="T120" fmla="*/ 425 h 4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9" h="425">
                <a:moveTo>
                  <a:pt x="0" y="293"/>
                </a:moveTo>
                <a:lnTo>
                  <a:pt x="17" y="351"/>
                </a:lnTo>
                <a:lnTo>
                  <a:pt x="36" y="372"/>
                </a:lnTo>
                <a:lnTo>
                  <a:pt x="71" y="393"/>
                </a:lnTo>
                <a:lnTo>
                  <a:pt x="98" y="424"/>
                </a:lnTo>
                <a:lnTo>
                  <a:pt x="132" y="407"/>
                </a:lnTo>
                <a:lnTo>
                  <a:pt x="146" y="417"/>
                </a:lnTo>
                <a:lnTo>
                  <a:pt x="166" y="407"/>
                </a:lnTo>
                <a:lnTo>
                  <a:pt x="179" y="391"/>
                </a:lnTo>
                <a:lnTo>
                  <a:pt x="216" y="384"/>
                </a:lnTo>
                <a:lnTo>
                  <a:pt x="236" y="358"/>
                </a:lnTo>
                <a:lnTo>
                  <a:pt x="225" y="351"/>
                </a:lnTo>
                <a:lnTo>
                  <a:pt x="259" y="272"/>
                </a:lnTo>
                <a:lnTo>
                  <a:pt x="267" y="232"/>
                </a:lnTo>
                <a:lnTo>
                  <a:pt x="300" y="248"/>
                </a:lnTo>
                <a:lnTo>
                  <a:pt x="318" y="202"/>
                </a:lnTo>
                <a:lnTo>
                  <a:pt x="335" y="199"/>
                </a:lnTo>
                <a:lnTo>
                  <a:pt x="360" y="156"/>
                </a:lnTo>
                <a:lnTo>
                  <a:pt x="367" y="109"/>
                </a:lnTo>
                <a:lnTo>
                  <a:pt x="419" y="138"/>
                </a:lnTo>
                <a:lnTo>
                  <a:pt x="428" y="114"/>
                </a:lnTo>
                <a:lnTo>
                  <a:pt x="414" y="95"/>
                </a:lnTo>
                <a:lnTo>
                  <a:pt x="391" y="84"/>
                </a:lnTo>
                <a:lnTo>
                  <a:pt x="362" y="88"/>
                </a:lnTo>
                <a:lnTo>
                  <a:pt x="353" y="104"/>
                </a:lnTo>
                <a:lnTo>
                  <a:pt x="301" y="118"/>
                </a:lnTo>
                <a:lnTo>
                  <a:pt x="269" y="157"/>
                </a:lnTo>
                <a:lnTo>
                  <a:pt x="258" y="95"/>
                </a:lnTo>
                <a:lnTo>
                  <a:pt x="166" y="111"/>
                </a:lnTo>
                <a:lnTo>
                  <a:pt x="148" y="0"/>
                </a:lnTo>
                <a:lnTo>
                  <a:pt x="134" y="9"/>
                </a:lnTo>
                <a:lnTo>
                  <a:pt x="143" y="30"/>
                </a:lnTo>
                <a:lnTo>
                  <a:pt x="131" y="129"/>
                </a:lnTo>
                <a:lnTo>
                  <a:pt x="114" y="150"/>
                </a:lnTo>
                <a:lnTo>
                  <a:pt x="64" y="187"/>
                </a:lnTo>
                <a:lnTo>
                  <a:pt x="55" y="229"/>
                </a:lnTo>
                <a:lnTo>
                  <a:pt x="36" y="218"/>
                </a:lnTo>
                <a:lnTo>
                  <a:pt x="30" y="268"/>
                </a:lnTo>
                <a:lnTo>
                  <a:pt x="0" y="293"/>
                </a:lnTo>
              </a:path>
            </a:pathLst>
          </a:custGeom>
          <a:solidFill>
            <a:srgbClr val="FF99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5089525" y="2463800"/>
            <a:ext cx="709613" cy="844550"/>
          </a:xfrm>
          <a:custGeom>
            <a:avLst/>
            <a:gdLst>
              <a:gd name="T0" fmla="*/ 0 w 503"/>
              <a:gd name="T1" fmla="*/ 2147483647 h 532"/>
              <a:gd name="T2" fmla="*/ 2147483647 w 503"/>
              <a:gd name="T3" fmla="*/ 2147483647 h 532"/>
              <a:gd name="T4" fmla="*/ 2147483647 w 503"/>
              <a:gd name="T5" fmla="*/ 2147483647 h 532"/>
              <a:gd name="T6" fmla="*/ 2147483647 w 503"/>
              <a:gd name="T7" fmla="*/ 2147483647 h 532"/>
              <a:gd name="T8" fmla="*/ 2147483647 w 503"/>
              <a:gd name="T9" fmla="*/ 2147483647 h 532"/>
              <a:gd name="T10" fmla="*/ 2147483647 w 503"/>
              <a:gd name="T11" fmla="*/ 2147483647 h 532"/>
              <a:gd name="T12" fmla="*/ 2147483647 w 503"/>
              <a:gd name="T13" fmla="*/ 2147483647 h 532"/>
              <a:gd name="T14" fmla="*/ 2147483647 w 503"/>
              <a:gd name="T15" fmla="*/ 2147483647 h 532"/>
              <a:gd name="T16" fmla="*/ 2147483647 w 503"/>
              <a:gd name="T17" fmla="*/ 2147483647 h 532"/>
              <a:gd name="T18" fmla="*/ 2147483647 w 503"/>
              <a:gd name="T19" fmla="*/ 2147483647 h 532"/>
              <a:gd name="T20" fmla="*/ 2147483647 w 503"/>
              <a:gd name="T21" fmla="*/ 2147483647 h 532"/>
              <a:gd name="T22" fmla="*/ 2147483647 w 503"/>
              <a:gd name="T23" fmla="*/ 2147483647 h 532"/>
              <a:gd name="T24" fmla="*/ 2147483647 w 503"/>
              <a:gd name="T25" fmla="*/ 2147483647 h 532"/>
              <a:gd name="T26" fmla="*/ 2147483647 w 503"/>
              <a:gd name="T27" fmla="*/ 2147483647 h 532"/>
              <a:gd name="T28" fmla="*/ 2147483647 w 503"/>
              <a:gd name="T29" fmla="*/ 2147483647 h 532"/>
              <a:gd name="T30" fmla="*/ 2147483647 w 503"/>
              <a:gd name="T31" fmla="*/ 2147483647 h 532"/>
              <a:gd name="T32" fmla="*/ 2147483647 w 503"/>
              <a:gd name="T33" fmla="*/ 2147483647 h 532"/>
              <a:gd name="T34" fmla="*/ 2147483647 w 503"/>
              <a:gd name="T35" fmla="*/ 2147483647 h 532"/>
              <a:gd name="T36" fmla="*/ 2147483647 w 503"/>
              <a:gd name="T37" fmla="*/ 2147483647 h 532"/>
              <a:gd name="T38" fmla="*/ 2147483647 w 503"/>
              <a:gd name="T39" fmla="*/ 2147483647 h 532"/>
              <a:gd name="T40" fmla="*/ 2147483647 w 503"/>
              <a:gd name="T41" fmla="*/ 2147483647 h 532"/>
              <a:gd name="T42" fmla="*/ 2147483647 w 503"/>
              <a:gd name="T43" fmla="*/ 2147483647 h 532"/>
              <a:gd name="T44" fmla="*/ 2147483647 w 503"/>
              <a:gd name="T45" fmla="*/ 2147483647 h 532"/>
              <a:gd name="T46" fmla="*/ 2147483647 w 503"/>
              <a:gd name="T47" fmla="*/ 2147483647 h 532"/>
              <a:gd name="T48" fmla="*/ 2147483647 w 503"/>
              <a:gd name="T49" fmla="*/ 2147483647 h 532"/>
              <a:gd name="T50" fmla="*/ 2147483647 w 503"/>
              <a:gd name="T51" fmla="*/ 2147483647 h 532"/>
              <a:gd name="T52" fmla="*/ 2147483647 w 503"/>
              <a:gd name="T53" fmla="*/ 2147483647 h 532"/>
              <a:gd name="T54" fmla="*/ 2147483647 w 503"/>
              <a:gd name="T55" fmla="*/ 2147483647 h 532"/>
              <a:gd name="T56" fmla="*/ 2147483647 w 503"/>
              <a:gd name="T57" fmla="*/ 2147483647 h 532"/>
              <a:gd name="T58" fmla="*/ 2147483647 w 503"/>
              <a:gd name="T59" fmla="*/ 2147483647 h 532"/>
              <a:gd name="T60" fmla="*/ 2147483647 w 503"/>
              <a:gd name="T61" fmla="*/ 2147483647 h 532"/>
              <a:gd name="T62" fmla="*/ 2147483647 w 503"/>
              <a:gd name="T63" fmla="*/ 2147483647 h 532"/>
              <a:gd name="T64" fmla="*/ 2147483647 w 503"/>
              <a:gd name="T65" fmla="*/ 2147483647 h 532"/>
              <a:gd name="T66" fmla="*/ 2147483647 w 503"/>
              <a:gd name="T67" fmla="*/ 2147483647 h 532"/>
              <a:gd name="T68" fmla="*/ 2147483647 w 503"/>
              <a:gd name="T69" fmla="*/ 2147483647 h 532"/>
              <a:gd name="T70" fmla="*/ 2147483647 w 503"/>
              <a:gd name="T71" fmla="*/ 2147483647 h 532"/>
              <a:gd name="T72" fmla="*/ 2147483647 w 503"/>
              <a:gd name="T73" fmla="*/ 2147483647 h 532"/>
              <a:gd name="T74" fmla="*/ 2147483647 w 503"/>
              <a:gd name="T75" fmla="*/ 2147483647 h 532"/>
              <a:gd name="T76" fmla="*/ 2147483647 w 503"/>
              <a:gd name="T77" fmla="*/ 2147483647 h 532"/>
              <a:gd name="T78" fmla="*/ 2147483647 w 503"/>
              <a:gd name="T79" fmla="*/ 2147483647 h 532"/>
              <a:gd name="T80" fmla="*/ 2147483647 w 503"/>
              <a:gd name="T81" fmla="*/ 0 h 532"/>
              <a:gd name="T82" fmla="*/ 2147483647 w 503"/>
              <a:gd name="T83" fmla="*/ 2147483647 h 532"/>
              <a:gd name="T84" fmla="*/ 2147483647 w 503"/>
              <a:gd name="T85" fmla="*/ 2147483647 h 532"/>
              <a:gd name="T86" fmla="*/ 2147483647 w 503"/>
              <a:gd name="T87" fmla="*/ 2147483647 h 532"/>
              <a:gd name="T88" fmla="*/ 2147483647 w 503"/>
              <a:gd name="T89" fmla="*/ 2147483647 h 532"/>
              <a:gd name="T90" fmla="*/ 2147483647 w 503"/>
              <a:gd name="T91" fmla="*/ 2147483647 h 532"/>
              <a:gd name="T92" fmla="*/ 2147483647 w 503"/>
              <a:gd name="T93" fmla="*/ 2147483647 h 532"/>
              <a:gd name="T94" fmla="*/ 2147483647 w 503"/>
              <a:gd name="T95" fmla="*/ 2147483647 h 532"/>
              <a:gd name="T96" fmla="*/ 2147483647 w 503"/>
              <a:gd name="T97" fmla="*/ 2147483647 h 532"/>
              <a:gd name="T98" fmla="*/ 0 w 503"/>
              <a:gd name="T99" fmla="*/ 2147483647 h 5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03"/>
              <a:gd name="T151" fmla="*/ 0 h 532"/>
              <a:gd name="T152" fmla="*/ 503 w 503"/>
              <a:gd name="T153" fmla="*/ 532 h 5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03" h="532">
                <a:moveTo>
                  <a:pt x="0" y="162"/>
                </a:moveTo>
                <a:lnTo>
                  <a:pt x="12" y="203"/>
                </a:lnTo>
                <a:lnTo>
                  <a:pt x="11" y="267"/>
                </a:lnTo>
                <a:lnTo>
                  <a:pt x="72" y="305"/>
                </a:lnTo>
                <a:lnTo>
                  <a:pt x="95" y="333"/>
                </a:lnTo>
                <a:lnTo>
                  <a:pt x="131" y="356"/>
                </a:lnTo>
                <a:lnTo>
                  <a:pt x="144" y="371"/>
                </a:lnTo>
                <a:lnTo>
                  <a:pt x="152" y="413"/>
                </a:lnTo>
                <a:lnTo>
                  <a:pt x="161" y="474"/>
                </a:lnTo>
                <a:lnTo>
                  <a:pt x="208" y="531"/>
                </a:lnTo>
                <a:lnTo>
                  <a:pt x="458" y="514"/>
                </a:lnTo>
                <a:lnTo>
                  <a:pt x="444" y="432"/>
                </a:lnTo>
                <a:lnTo>
                  <a:pt x="452" y="347"/>
                </a:lnTo>
                <a:lnTo>
                  <a:pt x="467" y="309"/>
                </a:lnTo>
                <a:lnTo>
                  <a:pt x="466" y="275"/>
                </a:lnTo>
                <a:lnTo>
                  <a:pt x="497" y="198"/>
                </a:lnTo>
                <a:lnTo>
                  <a:pt x="502" y="179"/>
                </a:lnTo>
                <a:lnTo>
                  <a:pt x="493" y="175"/>
                </a:lnTo>
                <a:lnTo>
                  <a:pt x="480" y="190"/>
                </a:lnTo>
                <a:lnTo>
                  <a:pt x="470" y="230"/>
                </a:lnTo>
                <a:lnTo>
                  <a:pt x="450" y="235"/>
                </a:lnTo>
                <a:lnTo>
                  <a:pt x="440" y="258"/>
                </a:lnTo>
                <a:lnTo>
                  <a:pt x="419" y="273"/>
                </a:lnTo>
                <a:lnTo>
                  <a:pt x="421" y="248"/>
                </a:lnTo>
                <a:lnTo>
                  <a:pt x="434" y="222"/>
                </a:lnTo>
                <a:lnTo>
                  <a:pt x="449" y="212"/>
                </a:lnTo>
                <a:lnTo>
                  <a:pt x="450" y="203"/>
                </a:lnTo>
                <a:lnTo>
                  <a:pt x="424" y="129"/>
                </a:lnTo>
                <a:lnTo>
                  <a:pt x="404" y="123"/>
                </a:lnTo>
                <a:lnTo>
                  <a:pt x="397" y="106"/>
                </a:lnTo>
                <a:lnTo>
                  <a:pt x="350" y="101"/>
                </a:lnTo>
                <a:lnTo>
                  <a:pt x="245" y="73"/>
                </a:lnTo>
                <a:lnTo>
                  <a:pt x="202" y="43"/>
                </a:lnTo>
                <a:lnTo>
                  <a:pt x="178" y="33"/>
                </a:lnTo>
                <a:lnTo>
                  <a:pt x="164" y="43"/>
                </a:lnTo>
                <a:lnTo>
                  <a:pt x="159" y="40"/>
                </a:lnTo>
                <a:lnTo>
                  <a:pt x="167" y="33"/>
                </a:lnTo>
                <a:lnTo>
                  <a:pt x="167" y="19"/>
                </a:lnTo>
                <a:lnTo>
                  <a:pt x="172" y="14"/>
                </a:lnTo>
                <a:lnTo>
                  <a:pt x="172" y="4"/>
                </a:lnTo>
                <a:lnTo>
                  <a:pt x="165" y="0"/>
                </a:lnTo>
                <a:lnTo>
                  <a:pt x="107" y="26"/>
                </a:lnTo>
                <a:lnTo>
                  <a:pt x="85" y="35"/>
                </a:lnTo>
                <a:lnTo>
                  <a:pt x="76" y="36"/>
                </a:lnTo>
                <a:lnTo>
                  <a:pt x="61" y="28"/>
                </a:lnTo>
                <a:lnTo>
                  <a:pt x="59" y="35"/>
                </a:lnTo>
                <a:lnTo>
                  <a:pt x="57" y="28"/>
                </a:lnTo>
                <a:lnTo>
                  <a:pt x="46" y="38"/>
                </a:lnTo>
                <a:lnTo>
                  <a:pt x="49" y="99"/>
                </a:lnTo>
                <a:lnTo>
                  <a:pt x="0" y="16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2051050" y="4108450"/>
            <a:ext cx="919163" cy="1196975"/>
          </a:xfrm>
          <a:custGeom>
            <a:avLst/>
            <a:gdLst>
              <a:gd name="T0" fmla="*/ 0 w 650"/>
              <a:gd name="T1" fmla="*/ 2147483647 h 754"/>
              <a:gd name="T2" fmla="*/ 2147483647 w 650"/>
              <a:gd name="T3" fmla="*/ 2147483647 h 754"/>
              <a:gd name="T4" fmla="*/ 2147483647 w 650"/>
              <a:gd name="T5" fmla="*/ 2147483647 h 754"/>
              <a:gd name="T6" fmla="*/ 2147483647 w 650"/>
              <a:gd name="T7" fmla="*/ 2147483647 h 754"/>
              <a:gd name="T8" fmla="*/ 2147483647 w 650"/>
              <a:gd name="T9" fmla="*/ 2147483647 h 754"/>
              <a:gd name="T10" fmla="*/ 2147483647 w 650"/>
              <a:gd name="T11" fmla="*/ 2147483647 h 754"/>
              <a:gd name="T12" fmla="*/ 2147483647 w 650"/>
              <a:gd name="T13" fmla="*/ 2147483647 h 754"/>
              <a:gd name="T14" fmla="*/ 2147483647 w 650"/>
              <a:gd name="T15" fmla="*/ 2147483647 h 754"/>
              <a:gd name="T16" fmla="*/ 2147483647 w 650"/>
              <a:gd name="T17" fmla="*/ 2147483647 h 754"/>
              <a:gd name="T18" fmla="*/ 2147483647 w 650"/>
              <a:gd name="T19" fmla="*/ 2147483647 h 754"/>
              <a:gd name="T20" fmla="*/ 2147483647 w 650"/>
              <a:gd name="T21" fmla="*/ 2147483647 h 754"/>
              <a:gd name="T22" fmla="*/ 2147483647 w 650"/>
              <a:gd name="T23" fmla="*/ 0 h 754"/>
              <a:gd name="T24" fmla="*/ 2147483647 w 650"/>
              <a:gd name="T25" fmla="*/ 2147483647 h 754"/>
              <a:gd name="T26" fmla="*/ 2147483647 w 650"/>
              <a:gd name="T27" fmla="*/ 2147483647 h 754"/>
              <a:gd name="T28" fmla="*/ 2147483647 w 650"/>
              <a:gd name="T29" fmla="*/ 2147483647 h 754"/>
              <a:gd name="T30" fmla="*/ 2147483647 w 650"/>
              <a:gd name="T31" fmla="*/ 2147483647 h 754"/>
              <a:gd name="T32" fmla="*/ 2147483647 w 650"/>
              <a:gd name="T33" fmla="*/ 2147483647 h 754"/>
              <a:gd name="T34" fmla="*/ 0 w 650"/>
              <a:gd name="T35" fmla="*/ 2147483647 h 7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50"/>
              <a:gd name="T55" fmla="*/ 0 h 754"/>
              <a:gd name="T56" fmla="*/ 650 w 650"/>
              <a:gd name="T57" fmla="*/ 754 h 7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50" h="754">
                <a:moveTo>
                  <a:pt x="0" y="515"/>
                </a:moveTo>
                <a:lnTo>
                  <a:pt x="41" y="479"/>
                </a:lnTo>
                <a:lnTo>
                  <a:pt x="25" y="450"/>
                </a:lnTo>
                <a:lnTo>
                  <a:pt x="33" y="409"/>
                </a:lnTo>
                <a:lnTo>
                  <a:pt x="76" y="338"/>
                </a:lnTo>
                <a:lnTo>
                  <a:pt x="107" y="318"/>
                </a:lnTo>
                <a:lnTo>
                  <a:pt x="88" y="293"/>
                </a:lnTo>
                <a:lnTo>
                  <a:pt x="77" y="223"/>
                </a:lnTo>
                <a:lnTo>
                  <a:pt x="90" y="97"/>
                </a:lnTo>
                <a:lnTo>
                  <a:pt x="112" y="90"/>
                </a:lnTo>
                <a:lnTo>
                  <a:pt x="149" y="111"/>
                </a:lnTo>
                <a:lnTo>
                  <a:pt x="180" y="0"/>
                </a:lnTo>
                <a:lnTo>
                  <a:pt x="649" y="80"/>
                </a:lnTo>
                <a:lnTo>
                  <a:pt x="551" y="753"/>
                </a:lnTo>
                <a:lnTo>
                  <a:pt x="407" y="731"/>
                </a:lnTo>
                <a:lnTo>
                  <a:pt x="317" y="706"/>
                </a:lnTo>
                <a:lnTo>
                  <a:pt x="133" y="597"/>
                </a:lnTo>
                <a:lnTo>
                  <a:pt x="0" y="51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2968625" y="3475038"/>
            <a:ext cx="977900" cy="871537"/>
          </a:xfrm>
          <a:custGeom>
            <a:avLst/>
            <a:gdLst>
              <a:gd name="T0" fmla="*/ 0 w 694"/>
              <a:gd name="T1" fmla="*/ 2147483647 h 549"/>
              <a:gd name="T2" fmla="*/ 2147483647 w 694"/>
              <a:gd name="T3" fmla="*/ 0 h 549"/>
              <a:gd name="T4" fmla="*/ 2147483647 w 694"/>
              <a:gd name="T5" fmla="*/ 2147483647 h 549"/>
              <a:gd name="T6" fmla="*/ 2147483647 w 694"/>
              <a:gd name="T7" fmla="*/ 2147483647 h 549"/>
              <a:gd name="T8" fmla="*/ 2147483647 w 694"/>
              <a:gd name="T9" fmla="*/ 2147483647 h 549"/>
              <a:gd name="T10" fmla="*/ 2147483647 w 694"/>
              <a:gd name="T11" fmla="*/ 2147483647 h 549"/>
              <a:gd name="T12" fmla="*/ 2147483647 w 694"/>
              <a:gd name="T13" fmla="*/ 2147483647 h 549"/>
              <a:gd name="T14" fmla="*/ 2147483647 w 694"/>
              <a:gd name="T15" fmla="*/ 2147483647 h 549"/>
              <a:gd name="T16" fmla="*/ 0 w 694"/>
              <a:gd name="T17" fmla="*/ 2147483647 h 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4"/>
              <a:gd name="T28" fmla="*/ 0 h 549"/>
              <a:gd name="T29" fmla="*/ 694 w 694"/>
              <a:gd name="T30" fmla="*/ 549 h 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4" h="549">
                <a:moveTo>
                  <a:pt x="0" y="479"/>
                </a:moveTo>
                <a:lnTo>
                  <a:pt x="68" y="0"/>
                </a:lnTo>
                <a:lnTo>
                  <a:pt x="514" y="51"/>
                </a:lnTo>
                <a:lnTo>
                  <a:pt x="693" y="67"/>
                </a:lnTo>
                <a:lnTo>
                  <a:pt x="686" y="186"/>
                </a:lnTo>
                <a:lnTo>
                  <a:pt x="662" y="548"/>
                </a:lnTo>
                <a:lnTo>
                  <a:pt x="571" y="541"/>
                </a:lnTo>
                <a:lnTo>
                  <a:pt x="286" y="516"/>
                </a:lnTo>
                <a:lnTo>
                  <a:pt x="0" y="479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50"/>
          <p:cNvSpPr>
            <a:spLocks/>
          </p:cNvSpPr>
          <p:nvPr/>
        </p:nvSpPr>
        <p:spPr bwMode="auto">
          <a:xfrm>
            <a:off x="2103438" y="1784350"/>
            <a:ext cx="804862" cy="1458913"/>
          </a:xfrm>
          <a:custGeom>
            <a:avLst/>
            <a:gdLst>
              <a:gd name="T0" fmla="*/ 0 w 571"/>
              <a:gd name="T1" fmla="*/ 2147483647 h 919"/>
              <a:gd name="T2" fmla="*/ 2147483647 w 571"/>
              <a:gd name="T3" fmla="*/ 2147483647 h 919"/>
              <a:gd name="T4" fmla="*/ 2147483647 w 571"/>
              <a:gd name="T5" fmla="*/ 2147483647 h 919"/>
              <a:gd name="T6" fmla="*/ 2147483647 w 571"/>
              <a:gd name="T7" fmla="*/ 2147483647 h 919"/>
              <a:gd name="T8" fmla="*/ 2147483647 w 571"/>
              <a:gd name="T9" fmla="*/ 2147483647 h 919"/>
              <a:gd name="T10" fmla="*/ 2147483647 w 571"/>
              <a:gd name="T11" fmla="*/ 2147483647 h 919"/>
              <a:gd name="T12" fmla="*/ 2147483647 w 571"/>
              <a:gd name="T13" fmla="*/ 2147483647 h 919"/>
              <a:gd name="T14" fmla="*/ 2147483647 w 571"/>
              <a:gd name="T15" fmla="*/ 2147483647 h 919"/>
              <a:gd name="T16" fmla="*/ 2147483647 w 571"/>
              <a:gd name="T17" fmla="*/ 2147483647 h 919"/>
              <a:gd name="T18" fmla="*/ 2147483647 w 571"/>
              <a:gd name="T19" fmla="*/ 2147483647 h 919"/>
              <a:gd name="T20" fmla="*/ 2147483647 w 571"/>
              <a:gd name="T21" fmla="*/ 2147483647 h 919"/>
              <a:gd name="T22" fmla="*/ 2147483647 w 571"/>
              <a:gd name="T23" fmla="*/ 0 h 919"/>
              <a:gd name="T24" fmla="*/ 2147483647 w 571"/>
              <a:gd name="T25" fmla="*/ 2147483647 h 919"/>
              <a:gd name="T26" fmla="*/ 2147483647 w 571"/>
              <a:gd name="T27" fmla="*/ 2147483647 h 919"/>
              <a:gd name="T28" fmla="*/ 2147483647 w 571"/>
              <a:gd name="T29" fmla="*/ 2147483647 h 919"/>
              <a:gd name="T30" fmla="*/ 2147483647 w 571"/>
              <a:gd name="T31" fmla="*/ 2147483647 h 919"/>
              <a:gd name="T32" fmla="*/ 2147483647 w 571"/>
              <a:gd name="T33" fmla="*/ 2147483647 h 919"/>
              <a:gd name="T34" fmla="*/ 2147483647 w 571"/>
              <a:gd name="T35" fmla="*/ 2147483647 h 919"/>
              <a:gd name="T36" fmla="*/ 2147483647 w 571"/>
              <a:gd name="T37" fmla="*/ 2147483647 h 919"/>
              <a:gd name="T38" fmla="*/ 2147483647 w 571"/>
              <a:gd name="T39" fmla="*/ 2147483647 h 919"/>
              <a:gd name="T40" fmla="*/ 2147483647 w 571"/>
              <a:gd name="T41" fmla="*/ 2147483647 h 919"/>
              <a:gd name="T42" fmla="*/ 2147483647 w 571"/>
              <a:gd name="T43" fmla="*/ 2147483647 h 919"/>
              <a:gd name="T44" fmla="*/ 2147483647 w 571"/>
              <a:gd name="T45" fmla="*/ 2147483647 h 919"/>
              <a:gd name="T46" fmla="*/ 2147483647 w 571"/>
              <a:gd name="T47" fmla="*/ 2147483647 h 919"/>
              <a:gd name="T48" fmla="*/ 2147483647 w 571"/>
              <a:gd name="T49" fmla="*/ 2147483647 h 919"/>
              <a:gd name="T50" fmla="*/ 2147483647 w 571"/>
              <a:gd name="T51" fmla="*/ 2147483647 h 919"/>
              <a:gd name="T52" fmla="*/ 2147483647 w 571"/>
              <a:gd name="T53" fmla="*/ 2147483647 h 919"/>
              <a:gd name="T54" fmla="*/ 2147483647 w 571"/>
              <a:gd name="T55" fmla="*/ 2147483647 h 919"/>
              <a:gd name="T56" fmla="*/ 2147483647 w 571"/>
              <a:gd name="T57" fmla="*/ 2147483647 h 919"/>
              <a:gd name="T58" fmla="*/ 2147483647 w 571"/>
              <a:gd name="T59" fmla="*/ 2147483647 h 919"/>
              <a:gd name="T60" fmla="*/ 2147483647 w 571"/>
              <a:gd name="T61" fmla="*/ 2147483647 h 919"/>
              <a:gd name="T62" fmla="*/ 2147483647 w 571"/>
              <a:gd name="T63" fmla="*/ 2147483647 h 919"/>
              <a:gd name="T64" fmla="*/ 2147483647 w 571"/>
              <a:gd name="T65" fmla="*/ 2147483647 h 919"/>
              <a:gd name="T66" fmla="*/ 2147483647 w 571"/>
              <a:gd name="T67" fmla="*/ 2147483647 h 919"/>
              <a:gd name="T68" fmla="*/ 2147483647 w 571"/>
              <a:gd name="T69" fmla="*/ 2147483647 h 919"/>
              <a:gd name="T70" fmla="*/ 2147483647 w 571"/>
              <a:gd name="T71" fmla="*/ 2147483647 h 919"/>
              <a:gd name="T72" fmla="*/ 2147483647 w 571"/>
              <a:gd name="T73" fmla="*/ 2147483647 h 919"/>
              <a:gd name="T74" fmla="*/ 2147483647 w 571"/>
              <a:gd name="T75" fmla="*/ 2147483647 h 919"/>
              <a:gd name="T76" fmla="*/ 2147483647 w 571"/>
              <a:gd name="T77" fmla="*/ 2147483647 h 919"/>
              <a:gd name="T78" fmla="*/ 2147483647 w 571"/>
              <a:gd name="T79" fmla="*/ 2147483647 h 919"/>
              <a:gd name="T80" fmla="*/ 2147483647 w 571"/>
              <a:gd name="T81" fmla="*/ 2147483647 h 919"/>
              <a:gd name="T82" fmla="*/ 0 w 571"/>
              <a:gd name="T83" fmla="*/ 2147483647 h 9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1"/>
              <a:gd name="T127" fmla="*/ 0 h 919"/>
              <a:gd name="T128" fmla="*/ 571 w 571"/>
              <a:gd name="T129" fmla="*/ 919 h 9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1" h="919">
                <a:moveTo>
                  <a:pt x="0" y="815"/>
                </a:moveTo>
                <a:lnTo>
                  <a:pt x="45" y="618"/>
                </a:lnTo>
                <a:lnTo>
                  <a:pt x="68" y="566"/>
                </a:lnTo>
                <a:lnTo>
                  <a:pt x="49" y="541"/>
                </a:lnTo>
                <a:lnTo>
                  <a:pt x="54" y="518"/>
                </a:lnTo>
                <a:lnTo>
                  <a:pt x="89" y="484"/>
                </a:lnTo>
                <a:lnTo>
                  <a:pt x="119" y="438"/>
                </a:lnTo>
                <a:lnTo>
                  <a:pt x="145" y="398"/>
                </a:lnTo>
                <a:lnTo>
                  <a:pt x="125" y="368"/>
                </a:lnTo>
                <a:lnTo>
                  <a:pt x="117" y="348"/>
                </a:lnTo>
                <a:lnTo>
                  <a:pt x="120" y="297"/>
                </a:lnTo>
                <a:lnTo>
                  <a:pt x="190" y="0"/>
                </a:lnTo>
                <a:lnTo>
                  <a:pt x="266" y="17"/>
                </a:lnTo>
                <a:lnTo>
                  <a:pt x="240" y="133"/>
                </a:lnTo>
                <a:lnTo>
                  <a:pt x="257" y="173"/>
                </a:lnTo>
                <a:lnTo>
                  <a:pt x="258" y="200"/>
                </a:lnTo>
                <a:lnTo>
                  <a:pt x="249" y="204"/>
                </a:lnTo>
                <a:lnTo>
                  <a:pt x="278" y="232"/>
                </a:lnTo>
                <a:lnTo>
                  <a:pt x="309" y="305"/>
                </a:lnTo>
                <a:lnTo>
                  <a:pt x="319" y="302"/>
                </a:lnTo>
                <a:lnTo>
                  <a:pt x="320" y="313"/>
                </a:lnTo>
                <a:lnTo>
                  <a:pt x="334" y="317"/>
                </a:lnTo>
                <a:lnTo>
                  <a:pt x="345" y="319"/>
                </a:lnTo>
                <a:lnTo>
                  <a:pt x="319" y="372"/>
                </a:lnTo>
                <a:lnTo>
                  <a:pt x="322" y="408"/>
                </a:lnTo>
                <a:lnTo>
                  <a:pt x="302" y="442"/>
                </a:lnTo>
                <a:lnTo>
                  <a:pt x="316" y="458"/>
                </a:lnTo>
                <a:lnTo>
                  <a:pt x="354" y="436"/>
                </a:lnTo>
                <a:lnTo>
                  <a:pt x="383" y="553"/>
                </a:lnTo>
                <a:lnTo>
                  <a:pt x="400" y="558"/>
                </a:lnTo>
                <a:lnTo>
                  <a:pt x="404" y="594"/>
                </a:lnTo>
                <a:lnTo>
                  <a:pt x="418" y="609"/>
                </a:lnTo>
                <a:lnTo>
                  <a:pt x="430" y="595"/>
                </a:lnTo>
                <a:lnTo>
                  <a:pt x="455" y="607"/>
                </a:lnTo>
                <a:lnTo>
                  <a:pt x="471" y="594"/>
                </a:lnTo>
                <a:lnTo>
                  <a:pt x="524" y="606"/>
                </a:lnTo>
                <a:lnTo>
                  <a:pt x="536" y="608"/>
                </a:lnTo>
                <a:lnTo>
                  <a:pt x="548" y="585"/>
                </a:lnTo>
                <a:lnTo>
                  <a:pt x="570" y="622"/>
                </a:lnTo>
                <a:lnTo>
                  <a:pt x="520" y="918"/>
                </a:lnTo>
                <a:lnTo>
                  <a:pt x="259" y="871"/>
                </a:lnTo>
                <a:lnTo>
                  <a:pt x="0" y="81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Freeform 51"/>
          <p:cNvSpPr>
            <a:spLocks/>
          </p:cNvSpPr>
          <p:nvPr/>
        </p:nvSpPr>
        <p:spPr bwMode="auto">
          <a:xfrm>
            <a:off x="3887788" y="3770313"/>
            <a:ext cx="1001712" cy="608012"/>
          </a:xfrm>
          <a:custGeom>
            <a:avLst/>
            <a:gdLst>
              <a:gd name="T0" fmla="*/ 0 w 708"/>
              <a:gd name="T1" fmla="*/ 2147483647 h 383"/>
              <a:gd name="T2" fmla="*/ 2147483647 w 708"/>
              <a:gd name="T3" fmla="*/ 0 h 383"/>
              <a:gd name="T4" fmla="*/ 2147483647 w 708"/>
              <a:gd name="T5" fmla="*/ 2147483647 h 383"/>
              <a:gd name="T6" fmla="*/ 2147483647 w 708"/>
              <a:gd name="T7" fmla="*/ 2147483647 h 383"/>
              <a:gd name="T8" fmla="*/ 2147483647 w 708"/>
              <a:gd name="T9" fmla="*/ 2147483647 h 383"/>
              <a:gd name="T10" fmla="*/ 2147483647 w 708"/>
              <a:gd name="T11" fmla="*/ 2147483647 h 383"/>
              <a:gd name="T12" fmla="*/ 2147483647 w 708"/>
              <a:gd name="T13" fmla="*/ 2147483647 h 383"/>
              <a:gd name="T14" fmla="*/ 2147483647 w 708"/>
              <a:gd name="T15" fmla="*/ 2147483647 h 383"/>
              <a:gd name="T16" fmla="*/ 2147483647 w 708"/>
              <a:gd name="T17" fmla="*/ 2147483647 h 383"/>
              <a:gd name="T18" fmla="*/ 2147483647 w 708"/>
              <a:gd name="T19" fmla="*/ 2147483647 h 383"/>
              <a:gd name="T20" fmla="*/ 2147483647 w 708"/>
              <a:gd name="T21" fmla="*/ 2147483647 h 383"/>
              <a:gd name="T22" fmla="*/ 2147483647 w 708"/>
              <a:gd name="T23" fmla="*/ 2147483647 h 383"/>
              <a:gd name="T24" fmla="*/ 2147483647 w 708"/>
              <a:gd name="T25" fmla="*/ 2147483647 h 383"/>
              <a:gd name="T26" fmla="*/ 2147483647 w 708"/>
              <a:gd name="T27" fmla="*/ 2147483647 h 383"/>
              <a:gd name="T28" fmla="*/ 0 w 708"/>
              <a:gd name="T29" fmla="*/ 2147483647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8"/>
              <a:gd name="T46" fmla="*/ 0 h 383"/>
              <a:gd name="T47" fmla="*/ 708 w 708"/>
              <a:gd name="T48" fmla="*/ 383 h 3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8" h="383">
                <a:moveTo>
                  <a:pt x="0" y="362"/>
                </a:moveTo>
                <a:lnTo>
                  <a:pt x="24" y="0"/>
                </a:lnTo>
                <a:lnTo>
                  <a:pt x="288" y="14"/>
                </a:lnTo>
                <a:lnTo>
                  <a:pt x="637" y="19"/>
                </a:lnTo>
                <a:lnTo>
                  <a:pt x="656" y="35"/>
                </a:lnTo>
                <a:lnTo>
                  <a:pt x="669" y="32"/>
                </a:lnTo>
                <a:lnTo>
                  <a:pt x="679" y="41"/>
                </a:lnTo>
                <a:lnTo>
                  <a:pt x="680" y="51"/>
                </a:lnTo>
                <a:lnTo>
                  <a:pt x="670" y="51"/>
                </a:lnTo>
                <a:lnTo>
                  <a:pt x="658" y="76"/>
                </a:lnTo>
                <a:lnTo>
                  <a:pt x="686" y="116"/>
                </a:lnTo>
                <a:lnTo>
                  <a:pt x="707" y="123"/>
                </a:lnTo>
                <a:lnTo>
                  <a:pt x="704" y="380"/>
                </a:lnTo>
                <a:lnTo>
                  <a:pt x="403" y="382"/>
                </a:lnTo>
                <a:lnTo>
                  <a:pt x="0" y="362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Freeform 52"/>
          <p:cNvSpPr>
            <a:spLocks/>
          </p:cNvSpPr>
          <p:nvPr/>
        </p:nvSpPr>
        <p:spPr bwMode="auto">
          <a:xfrm>
            <a:off x="3692525" y="3167063"/>
            <a:ext cx="1109663" cy="627062"/>
          </a:xfrm>
          <a:custGeom>
            <a:avLst/>
            <a:gdLst>
              <a:gd name="T0" fmla="*/ 0 w 787"/>
              <a:gd name="T1" fmla="*/ 2147483647 h 395"/>
              <a:gd name="T2" fmla="*/ 2147483647 w 787"/>
              <a:gd name="T3" fmla="*/ 0 h 395"/>
              <a:gd name="T4" fmla="*/ 2147483647 w 787"/>
              <a:gd name="T5" fmla="*/ 2147483647 h 395"/>
              <a:gd name="T6" fmla="*/ 2147483647 w 787"/>
              <a:gd name="T7" fmla="*/ 2147483647 h 395"/>
              <a:gd name="T8" fmla="*/ 2147483647 w 787"/>
              <a:gd name="T9" fmla="*/ 2147483647 h 395"/>
              <a:gd name="T10" fmla="*/ 2147483647 w 787"/>
              <a:gd name="T11" fmla="*/ 2147483647 h 395"/>
              <a:gd name="T12" fmla="*/ 2147483647 w 787"/>
              <a:gd name="T13" fmla="*/ 2147483647 h 395"/>
              <a:gd name="T14" fmla="*/ 2147483647 w 787"/>
              <a:gd name="T15" fmla="*/ 2147483647 h 395"/>
              <a:gd name="T16" fmla="*/ 2147483647 w 787"/>
              <a:gd name="T17" fmla="*/ 2147483647 h 395"/>
              <a:gd name="T18" fmla="*/ 2147483647 w 787"/>
              <a:gd name="T19" fmla="*/ 2147483647 h 395"/>
              <a:gd name="T20" fmla="*/ 2147483647 w 787"/>
              <a:gd name="T21" fmla="*/ 2147483647 h 395"/>
              <a:gd name="T22" fmla="*/ 2147483647 w 787"/>
              <a:gd name="T23" fmla="*/ 2147483647 h 395"/>
              <a:gd name="T24" fmla="*/ 2147483647 w 787"/>
              <a:gd name="T25" fmla="*/ 2147483647 h 395"/>
              <a:gd name="T26" fmla="*/ 2147483647 w 787"/>
              <a:gd name="T27" fmla="*/ 2147483647 h 395"/>
              <a:gd name="T28" fmla="*/ 2147483647 w 787"/>
              <a:gd name="T29" fmla="*/ 2147483647 h 395"/>
              <a:gd name="T30" fmla="*/ 2147483647 w 787"/>
              <a:gd name="T31" fmla="*/ 2147483647 h 395"/>
              <a:gd name="T32" fmla="*/ 2147483647 w 787"/>
              <a:gd name="T33" fmla="*/ 2147483647 h 395"/>
              <a:gd name="T34" fmla="*/ 2147483647 w 787"/>
              <a:gd name="T35" fmla="*/ 2147483647 h 395"/>
              <a:gd name="T36" fmla="*/ 2147483647 w 787"/>
              <a:gd name="T37" fmla="*/ 2147483647 h 395"/>
              <a:gd name="T38" fmla="*/ 0 w 787"/>
              <a:gd name="T39" fmla="*/ 2147483647 h 3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7"/>
              <a:gd name="T61" fmla="*/ 0 h 395"/>
              <a:gd name="T62" fmla="*/ 787 w 787"/>
              <a:gd name="T63" fmla="*/ 395 h 3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7" h="395">
                <a:moveTo>
                  <a:pt x="0" y="240"/>
                </a:moveTo>
                <a:lnTo>
                  <a:pt x="22" y="0"/>
                </a:lnTo>
                <a:lnTo>
                  <a:pt x="507" y="30"/>
                </a:lnTo>
                <a:lnTo>
                  <a:pt x="539" y="54"/>
                </a:lnTo>
                <a:lnTo>
                  <a:pt x="597" y="52"/>
                </a:lnTo>
                <a:lnTo>
                  <a:pt x="624" y="58"/>
                </a:lnTo>
                <a:lnTo>
                  <a:pt x="657" y="72"/>
                </a:lnTo>
                <a:lnTo>
                  <a:pt x="672" y="93"/>
                </a:lnTo>
                <a:lnTo>
                  <a:pt x="687" y="97"/>
                </a:lnTo>
                <a:lnTo>
                  <a:pt x="715" y="171"/>
                </a:lnTo>
                <a:lnTo>
                  <a:pt x="715" y="195"/>
                </a:lnTo>
                <a:lnTo>
                  <a:pt x="733" y="229"/>
                </a:lnTo>
                <a:lnTo>
                  <a:pt x="741" y="287"/>
                </a:lnTo>
                <a:lnTo>
                  <a:pt x="737" y="304"/>
                </a:lnTo>
                <a:lnTo>
                  <a:pt x="747" y="322"/>
                </a:lnTo>
                <a:lnTo>
                  <a:pt x="786" y="394"/>
                </a:lnTo>
                <a:lnTo>
                  <a:pt x="436" y="389"/>
                </a:lnTo>
                <a:lnTo>
                  <a:pt x="172" y="375"/>
                </a:lnTo>
                <a:lnTo>
                  <a:pt x="179" y="256"/>
                </a:lnTo>
                <a:lnTo>
                  <a:pt x="0" y="240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Freeform 53"/>
          <p:cNvSpPr>
            <a:spLocks/>
          </p:cNvSpPr>
          <p:nvPr/>
        </p:nvSpPr>
        <p:spPr bwMode="auto">
          <a:xfrm>
            <a:off x="1604963" y="2967038"/>
            <a:ext cx="857250" cy="1489075"/>
          </a:xfrm>
          <a:custGeom>
            <a:avLst/>
            <a:gdLst>
              <a:gd name="T0" fmla="*/ 0 w 606"/>
              <a:gd name="T1" fmla="*/ 2147483647 h 938"/>
              <a:gd name="T2" fmla="*/ 2147483647 w 606"/>
              <a:gd name="T3" fmla="*/ 2147483647 h 938"/>
              <a:gd name="T4" fmla="*/ 2147483647 w 606"/>
              <a:gd name="T5" fmla="*/ 2147483647 h 938"/>
              <a:gd name="T6" fmla="*/ 2147483647 w 606"/>
              <a:gd name="T7" fmla="*/ 2147483647 h 938"/>
              <a:gd name="T8" fmla="*/ 2147483647 w 606"/>
              <a:gd name="T9" fmla="*/ 2147483647 h 938"/>
              <a:gd name="T10" fmla="*/ 2147483647 w 606"/>
              <a:gd name="T11" fmla="*/ 2147483647 h 938"/>
              <a:gd name="T12" fmla="*/ 2147483647 w 606"/>
              <a:gd name="T13" fmla="*/ 2147483647 h 938"/>
              <a:gd name="T14" fmla="*/ 2147483647 w 606"/>
              <a:gd name="T15" fmla="*/ 2147483647 h 938"/>
              <a:gd name="T16" fmla="*/ 2147483647 w 606"/>
              <a:gd name="T17" fmla="*/ 2147483647 h 938"/>
              <a:gd name="T18" fmla="*/ 2147483647 w 606"/>
              <a:gd name="T19" fmla="*/ 0 h 938"/>
              <a:gd name="T20" fmla="*/ 0 w 606"/>
              <a:gd name="T21" fmla="*/ 2147483647 h 9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6"/>
              <a:gd name="T34" fmla="*/ 0 h 938"/>
              <a:gd name="T35" fmla="*/ 606 w 606"/>
              <a:gd name="T36" fmla="*/ 938 h 9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6" h="938">
                <a:moveTo>
                  <a:pt x="0" y="344"/>
                </a:moveTo>
                <a:lnTo>
                  <a:pt x="27" y="398"/>
                </a:lnTo>
                <a:lnTo>
                  <a:pt x="385" y="937"/>
                </a:lnTo>
                <a:lnTo>
                  <a:pt x="398" y="811"/>
                </a:lnTo>
                <a:lnTo>
                  <a:pt x="420" y="804"/>
                </a:lnTo>
                <a:lnTo>
                  <a:pt x="457" y="825"/>
                </a:lnTo>
                <a:lnTo>
                  <a:pt x="488" y="714"/>
                </a:lnTo>
                <a:lnTo>
                  <a:pt x="605" y="121"/>
                </a:lnTo>
                <a:lnTo>
                  <a:pt x="346" y="65"/>
                </a:lnTo>
                <a:lnTo>
                  <a:pt x="89" y="0"/>
                </a:lnTo>
                <a:lnTo>
                  <a:pt x="0" y="344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54"/>
          <p:cNvSpPr>
            <a:spLocks/>
          </p:cNvSpPr>
          <p:nvPr/>
        </p:nvSpPr>
        <p:spPr bwMode="auto">
          <a:xfrm>
            <a:off x="2827338" y="4235450"/>
            <a:ext cx="944562" cy="1089025"/>
          </a:xfrm>
          <a:custGeom>
            <a:avLst/>
            <a:gdLst>
              <a:gd name="T0" fmla="*/ 0 w 671"/>
              <a:gd name="T1" fmla="*/ 2147483647 h 686"/>
              <a:gd name="T2" fmla="*/ 2147483647 w 671"/>
              <a:gd name="T3" fmla="*/ 2147483647 h 686"/>
              <a:gd name="T4" fmla="*/ 2147483647 w 671"/>
              <a:gd name="T5" fmla="*/ 2147483647 h 686"/>
              <a:gd name="T6" fmla="*/ 2147483647 w 671"/>
              <a:gd name="T7" fmla="*/ 2147483647 h 686"/>
              <a:gd name="T8" fmla="*/ 2147483647 w 671"/>
              <a:gd name="T9" fmla="*/ 2147483647 h 686"/>
              <a:gd name="T10" fmla="*/ 2147483647 w 671"/>
              <a:gd name="T11" fmla="*/ 2147483647 h 686"/>
              <a:gd name="T12" fmla="*/ 2147483647 w 671"/>
              <a:gd name="T13" fmla="*/ 2147483647 h 686"/>
              <a:gd name="T14" fmla="*/ 2147483647 w 671"/>
              <a:gd name="T15" fmla="*/ 2147483647 h 686"/>
              <a:gd name="T16" fmla="*/ 2147483647 w 671"/>
              <a:gd name="T17" fmla="*/ 2147483647 h 686"/>
              <a:gd name="T18" fmla="*/ 2147483647 w 671"/>
              <a:gd name="T19" fmla="*/ 2147483647 h 686"/>
              <a:gd name="T20" fmla="*/ 2147483647 w 671"/>
              <a:gd name="T21" fmla="*/ 0 h 686"/>
              <a:gd name="T22" fmla="*/ 0 w 671"/>
              <a:gd name="T23" fmla="*/ 2147483647 h 6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1"/>
              <a:gd name="T37" fmla="*/ 0 h 686"/>
              <a:gd name="T38" fmla="*/ 671 w 671"/>
              <a:gd name="T39" fmla="*/ 686 h 68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1" h="686">
                <a:moveTo>
                  <a:pt x="0" y="673"/>
                </a:moveTo>
                <a:lnTo>
                  <a:pt x="83" y="685"/>
                </a:lnTo>
                <a:lnTo>
                  <a:pt x="92" y="633"/>
                </a:lnTo>
                <a:lnTo>
                  <a:pt x="261" y="655"/>
                </a:lnTo>
                <a:lnTo>
                  <a:pt x="253" y="630"/>
                </a:lnTo>
                <a:lnTo>
                  <a:pt x="279" y="631"/>
                </a:lnTo>
                <a:lnTo>
                  <a:pt x="614" y="664"/>
                </a:lnTo>
                <a:lnTo>
                  <a:pt x="664" y="126"/>
                </a:lnTo>
                <a:lnTo>
                  <a:pt x="670" y="62"/>
                </a:lnTo>
                <a:lnTo>
                  <a:pt x="384" y="37"/>
                </a:lnTo>
                <a:lnTo>
                  <a:pt x="98" y="0"/>
                </a:lnTo>
                <a:lnTo>
                  <a:pt x="0" y="67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Freeform 55"/>
          <p:cNvSpPr>
            <a:spLocks/>
          </p:cNvSpPr>
          <p:nvPr/>
        </p:nvSpPr>
        <p:spPr bwMode="auto">
          <a:xfrm>
            <a:off x="3783013" y="2039938"/>
            <a:ext cx="885825" cy="630237"/>
          </a:xfrm>
          <a:custGeom>
            <a:avLst/>
            <a:gdLst>
              <a:gd name="T0" fmla="*/ 0 w 628"/>
              <a:gd name="T1" fmla="*/ 2147483647 h 397"/>
              <a:gd name="T2" fmla="*/ 2147483647 w 628"/>
              <a:gd name="T3" fmla="*/ 0 h 397"/>
              <a:gd name="T4" fmla="*/ 2147483647 w 628"/>
              <a:gd name="T5" fmla="*/ 2147483647 h 397"/>
              <a:gd name="T6" fmla="*/ 2147483647 w 628"/>
              <a:gd name="T7" fmla="*/ 2147483647 h 397"/>
              <a:gd name="T8" fmla="*/ 2147483647 w 628"/>
              <a:gd name="T9" fmla="*/ 2147483647 h 397"/>
              <a:gd name="T10" fmla="*/ 2147483647 w 628"/>
              <a:gd name="T11" fmla="*/ 2147483647 h 397"/>
              <a:gd name="T12" fmla="*/ 2147483647 w 628"/>
              <a:gd name="T13" fmla="*/ 2147483647 h 397"/>
              <a:gd name="T14" fmla="*/ 2147483647 w 628"/>
              <a:gd name="T15" fmla="*/ 2147483647 h 397"/>
              <a:gd name="T16" fmla="*/ 2147483647 w 628"/>
              <a:gd name="T17" fmla="*/ 2147483647 h 397"/>
              <a:gd name="T18" fmla="*/ 0 w 628"/>
              <a:gd name="T19" fmla="*/ 2147483647 h 3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8"/>
              <a:gd name="T31" fmla="*/ 0 h 397"/>
              <a:gd name="T32" fmla="*/ 628 w 628"/>
              <a:gd name="T33" fmla="*/ 397 h 3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8" h="397">
                <a:moveTo>
                  <a:pt x="0" y="363"/>
                </a:moveTo>
                <a:lnTo>
                  <a:pt x="33" y="0"/>
                </a:lnTo>
                <a:lnTo>
                  <a:pt x="342" y="22"/>
                </a:lnTo>
                <a:lnTo>
                  <a:pt x="578" y="29"/>
                </a:lnTo>
                <a:lnTo>
                  <a:pt x="582" y="129"/>
                </a:lnTo>
                <a:lnTo>
                  <a:pt x="606" y="209"/>
                </a:lnTo>
                <a:lnTo>
                  <a:pt x="609" y="312"/>
                </a:lnTo>
                <a:lnTo>
                  <a:pt x="627" y="396"/>
                </a:lnTo>
                <a:lnTo>
                  <a:pt x="297" y="385"/>
                </a:lnTo>
                <a:lnTo>
                  <a:pt x="0" y="363"/>
                </a:lnTo>
              </a:path>
            </a:pathLst>
          </a:custGeom>
          <a:solidFill>
            <a:srgbClr val="00FF00"/>
          </a:solidFill>
          <a:ln w="12700" cap="rnd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0" name="Freeform 56"/>
          <p:cNvSpPr>
            <a:spLocks/>
          </p:cNvSpPr>
          <p:nvPr/>
        </p:nvSpPr>
        <p:spPr bwMode="auto">
          <a:xfrm>
            <a:off x="3765550" y="4333875"/>
            <a:ext cx="1162050" cy="684213"/>
          </a:xfrm>
          <a:custGeom>
            <a:avLst/>
            <a:gdLst>
              <a:gd name="T0" fmla="*/ 0 w 823"/>
              <a:gd name="T1" fmla="*/ 2147483647 h 431"/>
              <a:gd name="T2" fmla="*/ 2147483647 w 823"/>
              <a:gd name="T3" fmla="*/ 0 h 431"/>
              <a:gd name="T4" fmla="*/ 2147483647 w 823"/>
              <a:gd name="T5" fmla="*/ 2147483647 h 431"/>
              <a:gd name="T6" fmla="*/ 2147483647 w 823"/>
              <a:gd name="T7" fmla="*/ 2147483647 h 431"/>
              <a:gd name="T8" fmla="*/ 2147483647 w 823"/>
              <a:gd name="T9" fmla="*/ 2147483647 h 431"/>
              <a:gd name="T10" fmla="*/ 2147483647 w 823"/>
              <a:gd name="T11" fmla="*/ 2147483647 h 431"/>
              <a:gd name="T12" fmla="*/ 2147483647 w 823"/>
              <a:gd name="T13" fmla="*/ 2147483647 h 431"/>
              <a:gd name="T14" fmla="*/ 2147483647 w 823"/>
              <a:gd name="T15" fmla="*/ 2147483647 h 431"/>
              <a:gd name="T16" fmla="*/ 2147483647 w 823"/>
              <a:gd name="T17" fmla="*/ 2147483647 h 431"/>
              <a:gd name="T18" fmla="*/ 2147483647 w 823"/>
              <a:gd name="T19" fmla="*/ 2147483647 h 431"/>
              <a:gd name="T20" fmla="*/ 2147483647 w 823"/>
              <a:gd name="T21" fmla="*/ 2147483647 h 431"/>
              <a:gd name="T22" fmla="*/ 2147483647 w 823"/>
              <a:gd name="T23" fmla="*/ 2147483647 h 431"/>
              <a:gd name="T24" fmla="*/ 2147483647 w 823"/>
              <a:gd name="T25" fmla="*/ 2147483647 h 431"/>
              <a:gd name="T26" fmla="*/ 2147483647 w 823"/>
              <a:gd name="T27" fmla="*/ 2147483647 h 431"/>
              <a:gd name="T28" fmla="*/ 2147483647 w 823"/>
              <a:gd name="T29" fmla="*/ 2147483647 h 431"/>
              <a:gd name="T30" fmla="*/ 2147483647 w 823"/>
              <a:gd name="T31" fmla="*/ 2147483647 h 431"/>
              <a:gd name="T32" fmla="*/ 2147483647 w 823"/>
              <a:gd name="T33" fmla="*/ 2147483647 h 431"/>
              <a:gd name="T34" fmla="*/ 2147483647 w 823"/>
              <a:gd name="T35" fmla="*/ 2147483647 h 431"/>
              <a:gd name="T36" fmla="*/ 2147483647 w 823"/>
              <a:gd name="T37" fmla="*/ 2147483647 h 431"/>
              <a:gd name="T38" fmla="*/ 2147483647 w 823"/>
              <a:gd name="T39" fmla="*/ 2147483647 h 431"/>
              <a:gd name="T40" fmla="*/ 2147483647 w 823"/>
              <a:gd name="T41" fmla="*/ 2147483647 h 431"/>
              <a:gd name="T42" fmla="*/ 2147483647 w 823"/>
              <a:gd name="T43" fmla="*/ 2147483647 h 431"/>
              <a:gd name="T44" fmla="*/ 2147483647 w 823"/>
              <a:gd name="T45" fmla="*/ 2147483647 h 431"/>
              <a:gd name="T46" fmla="*/ 2147483647 w 823"/>
              <a:gd name="T47" fmla="*/ 2147483647 h 431"/>
              <a:gd name="T48" fmla="*/ 2147483647 w 823"/>
              <a:gd name="T49" fmla="*/ 2147483647 h 431"/>
              <a:gd name="T50" fmla="*/ 2147483647 w 823"/>
              <a:gd name="T51" fmla="*/ 2147483647 h 431"/>
              <a:gd name="T52" fmla="*/ 2147483647 w 823"/>
              <a:gd name="T53" fmla="*/ 2147483647 h 431"/>
              <a:gd name="T54" fmla="*/ 2147483647 w 823"/>
              <a:gd name="T55" fmla="*/ 2147483647 h 431"/>
              <a:gd name="T56" fmla="*/ 2147483647 w 823"/>
              <a:gd name="T57" fmla="*/ 2147483647 h 431"/>
              <a:gd name="T58" fmla="*/ 2147483647 w 823"/>
              <a:gd name="T59" fmla="*/ 2147483647 h 431"/>
              <a:gd name="T60" fmla="*/ 2147483647 w 823"/>
              <a:gd name="T61" fmla="*/ 2147483647 h 431"/>
              <a:gd name="T62" fmla="*/ 2147483647 w 823"/>
              <a:gd name="T63" fmla="*/ 2147483647 h 431"/>
              <a:gd name="T64" fmla="*/ 2147483647 w 823"/>
              <a:gd name="T65" fmla="*/ 2147483647 h 431"/>
              <a:gd name="T66" fmla="*/ 2147483647 w 823"/>
              <a:gd name="T67" fmla="*/ 2147483647 h 431"/>
              <a:gd name="T68" fmla="*/ 2147483647 w 823"/>
              <a:gd name="T69" fmla="*/ 2147483647 h 431"/>
              <a:gd name="T70" fmla="*/ 2147483647 w 823"/>
              <a:gd name="T71" fmla="*/ 2147483647 h 431"/>
              <a:gd name="T72" fmla="*/ 0 w 823"/>
              <a:gd name="T73" fmla="*/ 2147483647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3"/>
              <a:gd name="T112" fmla="*/ 0 h 431"/>
              <a:gd name="T113" fmla="*/ 823 w 823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3" h="431">
                <a:moveTo>
                  <a:pt x="0" y="64"/>
                </a:moveTo>
                <a:lnTo>
                  <a:pt x="5" y="0"/>
                </a:lnTo>
                <a:lnTo>
                  <a:pt x="96" y="7"/>
                </a:lnTo>
                <a:lnTo>
                  <a:pt x="499" y="27"/>
                </a:lnTo>
                <a:lnTo>
                  <a:pt x="800" y="25"/>
                </a:lnTo>
                <a:lnTo>
                  <a:pt x="803" y="88"/>
                </a:lnTo>
                <a:lnTo>
                  <a:pt x="822" y="221"/>
                </a:lnTo>
                <a:lnTo>
                  <a:pt x="818" y="430"/>
                </a:lnTo>
                <a:lnTo>
                  <a:pt x="793" y="422"/>
                </a:lnTo>
                <a:lnTo>
                  <a:pt x="752" y="394"/>
                </a:lnTo>
                <a:lnTo>
                  <a:pt x="736" y="402"/>
                </a:lnTo>
                <a:lnTo>
                  <a:pt x="683" y="406"/>
                </a:lnTo>
                <a:lnTo>
                  <a:pt x="630" y="424"/>
                </a:lnTo>
                <a:lnTo>
                  <a:pt x="610" y="404"/>
                </a:lnTo>
                <a:lnTo>
                  <a:pt x="583" y="409"/>
                </a:lnTo>
                <a:lnTo>
                  <a:pt x="578" y="394"/>
                </a:lnTo>
                <a:lnTo>
                  <a:pt x="558" y="408"/>
                </a:lnTo>
                <a:lnTo>
                  <a:pt x="556" y="424"/>
                </a:lnTo>
                <a:lnTo>
                  <a:pt x="549" y="402"/>
                </a:lnTo>
                <a:lnTo>
                  <a:pt x="531" y="414"/>
                </a:lnTo>
                <a:lnTo>
                  <a:pt x="501" y="390"/>
                </a:lnTo>
                <a:lnTo>
                  <a:pt x="484" y="408"/>
                </a:lnTo>
                <a:lnTo>
                  <a:pt x="474" y="399"/>
                </a:lnTo>
                <a:lnTo>
                  <a:pt x="459" y="369"/>
                </a:lnTo>
                <a:lnTo>
                  <a:pt x="433" y="367"/>
                </a:lnTo>
                <a:lnTo>
                  <a:pt x="429" y="375"/>
                </a:lnTo>
                <a:lnTo>
                  <a:pt x="412" y="365"/>
                </a:lnTo>
                <a:lnTo>
                  <a:pt x="398" y="369"/>
                </a:lnTo>
                <a:lnTo>
                  <a:pt x="378" y="361"/>
                </a:lnTo>
                <a:lnTo>
                  <a:pt x="353" y="357"/>
                </a:lnTo>
                <a:lnTo>
                  <a:pt x="354" y="342"/>
                </a:lnTo>
                <a:lnTo>
                  <a:pt x="340" y="328"/>
                </a:lnTo>
                <a:lnTo>
                  <a:pt x="333" y="337"/>
                </a:lnTo>
                <a:lnTo>
                  <a:pt x="305" y="336"/>
                </a:lnTo>
                <a:lnTo>
                  <a:pt x="278" y="313"/>
                </a:lnTo>
                <a:lnTo>
                  <a:pt x="287" y="81"/>
                </a:lnTo>
                <a:lnTo>
                  <a:pt x="0" y="6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Freeform 57"/>
          <p:cNvSpPr>
            <a:spLocks/>
          </p:cNvSpPr>
          <p:nvPr/>
        </p:nvSpPr>
        <p:spPr bwMode="auto">
          <a:xfrm>
            <a:off x="3722688" y="2616200"/>
            <a:ext cx="946150" cy="714375"/>
          </a:xfrm>
          <a:custGeom>
            <a:avLst/>
            <a:gdLst>
              <a:gd name="T0" fmla="*/ 0 w 670"/>
              <a:gd name="T1" fmla="*/ 2147483647 h 450"/>
              <a:gd name="T2" fmla="*/ 2147483647 w 670"/>
              <a:gd name="T3" fmla="*/ 2147483647 h 450"/>
              <a:gd name="T4" fmla="*/ 2147483647 w 670"/>
              <a:gd name="T5" fmla="*/ 0 h 450"/>
              <a:gd name="T6" fmla="*/ 2147483647 w 670"/>
              <a:gd name="T7" fmla="*/ 2147483647 h 450"/>
              <a:gd name="T8" fmla="*/ 2147483647 w 670"/>
              <a:gd name="T9" fmla="*/ 2147483647 h 450"/>
              <a:gd name="T10" fmla="*/ 2147483647 w 670"/>
              <a:gd name="T11" fmla="*/ 2147483647 h 450"/>
              <a:gd name="T12" fmla="*/ 2147483647 w 670"/>
              <a:gd name="T13" fmla="*/ 2147483647 h 450"/>
              <a:gd name="T14" fmla="*/ 2147483647 w 670"/>
              <a:gd name="T15" fmla="*/ 2147483647 h 450"/>
              <a:gd name="T16" fmla="*/ 2147483647 w 670"/>
              <a:gd name="T17" fmla="*/ 2147483647 h 450"/>
              <a:gd name="T18" fmla="*/ 2147483647 w 670"/>
              <a:gd name="T19" fmla="*/ 2147483647 h 450"/>
              <a:gd name="T20" fmla="*/ 2147483647 w 670"/>
              <a:gd name="T21" fmla="*/ 2147483647 h 450"/>
              <a:gd name="T22" fmla="*/ 2147483647 w 670"/>
              <a:gd name="T23" fmla="*/ 2147483647 h 450"/>
              <a:gd name="T24" fmla="*/ 2147483647 w 670"/>
              <a:gd name="T25" fmla="*/ 2147483647 h 450"/>
              <a:gd name="T26" fmla="*/ 2147483647 w 670"/>
              <a:gd name="T27" fmla="*/ 2147483647 h 450"/>
              <a:gd name="T28" fmla="*/ 2147483647 w 670"/>
              <a:gd name="T29" fmla="*/ 2147483647 h 450"/>
              <a:gd name="T30" fmla="*/ 2147483647 w 670"/>
              <a:gd name="T31" fmla="*/ 2147483647 h 450"/>
              <a:gd name="T32" fmla="*/ 2147483647 w 670"/>
              <a:gd name="T33" fmla="*/ 2147483647 h 450"/>
              <a:gd name="T34" fmla="*/ 2147483647 w 670"/>
              <a:gd name="T35" fmla="*/ 2147483647 h 450"/>
              <a:gd name="T36" fmla="*/ 2147483647 w 670"/>
              <a:gd name="T37" fmla="*/ 2147483647 h 450"/>
              <a:gd name="T38" fmla="*/ 0 w 670"/>
              <a:gd name="T39" fmla="*/ 2147483647 h 4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70"/>
              <a:gd name="T61" fmla="*/ 0 h 450"/>
              <a:gd name="T62" fmla="*/ 670 w 670"/>
              <a:gd name="T63" fmla="*/ 450 h 4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70" h="450">
                <a:moveTo>
                  <a:pt x="0" y="352"/>
                </a:moveTo>
                <a:lnTo>
                  <a:pt x="23" y="112"/>
                </a:lnTo>
                <a:lnTo>
                  <a:pt x="33" y="0"/>
                </a:lnTo>
                <a:lnTo>
                  <a:pt x="330" y="22"/>
                </a:lnTo>
                <a:lnTo>
                  <a:pt x="660" y="33"/>
                </a:lnTo>
                <a:lnTo>
                  <a:pt x="637" y="74"/>
                </a:lnTo>
                <a:lnTo>
                  <a:pt x="669" y="107"/>
                </a:lnTo>
                <a:lnTo>
                  <a:pt x="667" y="326"/>
                </a:lnTo>
                <a:lnTo>
                  <a:pt x="655" y="325"/>
                </a:lnTo>
                <a:lnTo>
                  <a:pt x="655" y="354"/>
                </a:lnTo>
                <a:lnTo>
                  <a:pt x="666" y="376"/>
                </a:lnTo>
                <a:lnTo>
                  <a:pt x="659" y="397"/>
                </a:lnTo>
                <a:lnTo>
                  <a:pt x="665" y="449"/>
                </a:lnTo>
                <a:lnTo>
                  <a:pt x="650" y="445"/>
                </a:lnTo>
                <a:lnTo>
                  <a:pt x="635" y="424"/>
                </a:lnTo>
                <a:lnTo>
                  <a:pt x="602" y="410"/>
                </a:lnTo>
                <a:lnTo>
                  <a:pt x="575" y="404"/>
                </a:lnTo>
                <a:lnTo>
                  <a:pt x="517" y="406"/>
                </a:lnTo>
                <a:lnTo>
                  <a:pt x="485" y="382"/>
                </a:lnTo>
                <a:lnTo>
                  <a:pt x="0" y="352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1474788" y="1600200"/>
            <a:ext cx="900112" cy="738188"/>
          </a:xfrm>
          <a:custGeom>
            <a:avLst/>
            <a:gdLst>
              <a:gd name="T0" fmla="*/ 2147483647 w 637"/>
              <a:gd name="T1" fmla="*/ 2147483647 h 465"/>
              <a:gd name="T2" fmla="*/ 2147483647 w 637"/>
              <a:gd name="T3" fmla="*/ 2147483647 h 465"/>
              <a:gd name="T4" fmla="*/ 2147483647 w 637"/>
              <a:gd name="T5" fmla="*/ 2147483647 h 465"/>
              <a:gd name="T6" fmla="*/ 2147483647 w 637"/>
              <a:gd name="T7" fmla="*/ 2147483647 h 465"/>
              <a:gd name="T8" fmla="*/ 2147483647 w 637"/>
              <a:gd name="T9" fmla="*/ 2147483647 h 465"/>
              <a:gd name="T10" fmla="*/ 2147483647 w 637"/>
              <a:gd name="T11" fmla="*/ 2147483647 h 465"/>
              <a:gd name="T12" fmla="*/ 0 w 637"/>
              <a:gd name="T13" fmla="*/ 2147483647 h 465"/>
              <a:gd name="T14" fmla="*/ 2147483647 w 637"/>
              <a:gd name="T15" fmla="*/ 2147483647 h 465"/>
              <a:gd name="T16" fmla="*/ 2147483647 w 637"/>
              <a:gd name="T17" fmla="*/ 2147483647 h 465"/>
              <a:gd name="T18" fmla="*/ 2147483647 w 637"/>
              <a:gd name="T19" fmla="*/ 2147483647 h 465"/>
              <a:gd name="T20" fmla="*/ 2147483647 w 637"/>
              <a:gd name="T21" fmla="*/ 2147483647 h 465"/>
              <a:gd name="T22" fmla="*/ 2147483647 w 637"/>
              <a:gd name="T23" fmla="*/ 0 h 465"/>
              <a:gd name="T24" fmla="*/ 2147483647 w 637"/>
              <a:gd name="T25" fmla="*/ 2147483647 h 465"/>
              <a:gd name="T26" fmla="*/ 2147483647 w 637"/>
              <a:gd name="T27" fmla="*/ 2147483647 h 465"/>
              <a:gd name="T28" fmla="*/ 2147483647 w 637"/>
              <a:gd name="T29" fmla="*/ 2147483647 h 465"/>
              <a:gd name="T30" fmla="*/ 2147483647 w 637"/>
              <a:gd name="T31" fmla="*/ 2147483647 h 465"/>
              <a:gd name="T32" fmla="*/ 2147483647 w 637"/>
              <a:gd name="T33" fmla="*/ 2147483647 h 465"/>
              <a:gd name="T34" fmla="*/ 2147483647 w 637"/>
              <a:gd name="T35" fmla="*/ 2147483647 h 465"/>
              <a:gd name="T36" fmla="*/ 2147483647 w 637"/>
              <a:gd name="T37" fmla="*/ 2147483647 h 465"/>
              <a:gd name="T38" fmla="*/ 2147483647 w 637"/>
              <a:gd name="T39" fmla="*/ 2147483647 h 465"/>
              <a:gd name="T40" fmla="*/ 2147483647 w 637"/>
              <a:gd name="T41" fmla="*/ 2147483647 h 465"/>
              <a:gd name="T42" fmla="*/ 2147483647 w 637"/>
              <a:gd name="T43" fmla="*/ 2147483647 h 465"/>
              <a:gd name="T44" fmla="*/ 2147483647 w 637"/>
              <a:gd name="T45" fmla="*/ 2147483647 h 465"/>
              <a:gd name="T46" fmla="*/ 2147483647 w 637"/>
              <a:gd name="T47" fmla="*/ 2147483647 h 465"/>
              <a:gd name="T48" fmla="*/ 2147483647 w 637"/>
              <a:gd name="T49" fmla="*/ 2147483647 h 465"/>
              <a:gd name="T50" fmla="*/ 2147483647 w 637"/>
              <a:gd name="T51" fmla="*/ 2147483647 h 465"/>
              <a:gd name="T52" fmla="*/ 2147483647 w 637"/>
              <a:gd name="T53" fmla="*/ 2147483647 h 465"/>
              <a:gd name="T54" fmla="*/ 2147483647 w 637"/>
              <a:gd name="T55" fmla="*/ 2147483647 h 465"/>
              <a:gd name="T56" fmla="*/ 2147483647 w 637"/>
              <a:gd name="T57" fmla="*/ 2147483647 h 465"/>
              <a:gd name="T58" fmla="*/ 2147483647 w 637"/>
              <a:gd name="T59" fmla="*/ 2147483647 h 465"/>
              <a:gd name="T60" fmla="*/ 2147483647 w 637"/>
              <a:gd name="T61" fmla="*/ 2147483647 h 465"/>
              <a:gd name="T62" fmla="*/ 2147483647 w 637"/>
              <a:gd name="T63" fmla="*/ 2147483647 h 465"/>
              <a:gd name="T64" fmla="*/ 2147483647 w 637"/>
              <a:gd name="T65" fmla="*/ 2147483647 h 465"/>
              <a:gd name="T66" fmla="*/ 2147483647 w 637"/>
              <a:gd name="T67" fmla="*/ 2147483647 h 465"/>
              <a:gd name="T68" fmla="*/ 2147483647 w 637"/>
              <a:gd name="T69" fmla="*/ 2147483647 h 465"/>
              <a:gd name="T70" fmla="*/ 2147483647 w 637"/>
              <a:gd name="T71" fmla="*/ 2147483647 h 465"/>
              <a:gd name="T72" fmla="*/ 2147483647 w 637"/>
              <a:gd name="T73" fmla="*/ 2147483647 h 465"/>
              <a:gd name="T74" fmla="*/ 2147483647 w 637"/>
              <a:gd name="T75" fmla="*/ 2147483647 h 465"/>
              <a:gd name="T76" fmla="*/ 2147483647 w 637"/>
              <a:gd name="T77" fmla="*/ 2147483647 h 465"/>
              <a:gd name="T78" fmla="*/ 2147483647 w 637"/>
              <a:gd name="T79" fmla="*/ 2147483647 h 465"/>
              <a:gd name="T80" fmla="*/ 2147483647 w 637"/>
              <a:gd name="T81" fmla="*/ 2147483647 h 465"/>
              <a:gd name="T82" fmla="*/ 2147483647 w 637"/>
              <a:gd name="T83" fmla="*/ 2147483647 h 465"/>
              <a:gd name="T84" fmla="*/ 2147483647 w 637"/>
              <a:gd name="T85" fmla="*/ 2147483647 h 465"/>
              <a:gd name="T86" fmla="*/ 2147483647 w 637"/>
              <a:gd name="T87" fmla="*/ 2147483647 h 4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7"/>
              <a:gd name="T133" fmla="*/ 0 h 465"/>
              <a:gd name="T134" fmla="*/ 637 w 637"/>
              <a:gd name="T135" fmla="*/ 465 h 4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7" h="465">
                <a:moveTo>
                  <a:pt x="14" y="80"/>
                </a:moveTo>
                <a:lnTo>
                  <a:pt x="23" y="101"/>
                </a:lnTo>
                <a:lnTo>
                  <a:pt x="22" y="128"/>
                </a:lnTo>
                <a:lnTo>
                  <a:pt x="20" y="153"/>
                </a:lnTo>
                <a:lnTo>
                  <a:pt x="23" y="163"/>
                </a:lnTo>
                <a:lnTo>
                  <a:pt x="17" y="198"/>
                </a:lnTo>
                <a:lnTo>
                  <a:pt x="28" y="191"/>
                </a:lnTo>
                <a:lnTo>
                  <a:pt x="45" y="205"/>
                </a:lnTo>
                <a:lnTo>
                  <a:pt x="27" y="207"/>
                </a:lnTo>
                <a:lnTo>
                  <a:pt x="16" y="205"/>
                </a:lnTo>
                <a:lnTo>
                  <a:pt x="15" y="219"/>
                </a:lnTo>
                <a:lnTo>
                  <a:pt x="14" y="229"/>
                </a:lnTo>
                <a:lnTo>
                  <a:pt x="29" y="229"/>
                </a:lnTo>
                <a:lnTo>
                  <a:pt x="32" y="235"/>
                </a:lnTo>
                <a:lnTo>
                  <a:pt x="20" y="240"/>
                </a:lnTo>
                <a:lnTo>
                  <a:pt x="22" y="255"/>
                </a:lnTo>
                <a:lnTo>
                  <a:pt x="13" y="270"/>
                </a:lnTo>
                <a:lnTo>
                  <a:pt x="8" y="269"/>
                </a:lnTo>
                <a:lnTo>
                  <a:pt x="13" y="245"/>
                </a:lnTo>
                <a:lnTo>
                  <a:pt x="10" y="239"/>
                </a:lnTo>
                <a:lnTo>
                  <a:pt x="0" y="274"/>
                </a:lnTo>
                <a:lnTo>
                  <a:pt x="16" y="286"/>
                </a:lnTo>
                <a:lnTo>
                  <a:pt x="45" y="299"/>
                </a:lnTo>
                <a:lnTo>
                  <a:pt x="47" y="311"/>
                </a:lnTo>
                <a:lnTo>
                  <a:pt x="59" y="312"/>
                </a:lnTo>
                <a:lnTo>
                  <a:pt x="83" y="358"/>
                </a:lnTo>
                <a:lnTo>
                  <a:pt x="78" y="375"/>
                </a:lnTo>
                <a:lnTo>
                  <a:pt x="116" y="405"/>
                </a:lnTo>
                <a:lnTo>
                  <a:pt x="180" y="403"/>
                </a:lnTo>
                <a:lnTo>
                  <a:pt x="228" y="424"/>
                </a:lnTo>
                <a:lnTo>
                  <a:pt x="251" y="420"/>
                </a:lnTo>
                <a:lnTo>
                  <a:pt x="397" y="424"/>
                </a:lnTo>
                <a:lnTo>
                  <a:pt x="563" y="464"/>
                </a:lnTo>
                <a:lnTo>
                  <a:pt x="566" y="413"/>
                </a:lnTo>
                <a:lnTo>
                  <a:pt x="636" y="116"/>
                </a:lnTo>
                <a:lnTo>
                  <a:pt x="194" y="0"/>
                </a:lnTo>
                <a:lnTo>
                  <a:pt x="190" y="2"/>
                </a:lnTo>
                <a:lnTo>
                  <a:pt x="193" y="9"/>
                </a:lnTo>
                <a:lnTo>
                  <a:pt x="189" y="12"/>
                </a:lnTo>
                <a:lnTo>
                  <a:pt x="193" y="18"/>
                </a:lnTo>
                <a:lnTo>
                  <a:pt x="192" y="25"/>
                </a:lnTo>
                <a:lnTo>
                  <a:pt x="193" y="33"/>
                </a:lnTo>
                <a:lnTo>
                  <a:pt x="199" y="30"/>
                </a:lnTo>
                <a:lnTo>
                  <a:pt x="207" y="33"/>
                </a:lnTo>
                <a:lnTo>
                  <a:pt x="204" y="46"/>
                </a:lnTo>
                <a:lnTo>
                  <a:pt x="206" y="52"/>
                </a:lnTo>
                <a:lnTo>
                  <a:pt x="198" y="70"/>
                </a:lnTo>
                <a:lnTo>
                  <a:pt x="187" y="59"/>
                </a:lnTo>
                <a:lnTo>
                  <a:pt x="183" y="60"/>
                </a:lnTo>
                <a:lnTo>
                  <a:pt x="183" y="68"/>
                </a:lnTo>
                <a:lnTo>
                  <a:pt x="191" y="70"/>
                </a:lnTo>
                <a:lnTo>
                  <a:pt x="199" y="89"/>
                </a:lnTo>
                <a:lnTo>
                  <a:pt x="195" y="113"/>
                </a:lnTo>
                <a:lnTo>
                  <a:pt x="199" y="120"/>
                </a:lnTo>
                <a:lnTo>
                  <a:pt x="205" y="121"/>
                </a:lnTo>
                <a:lnTo>
                  <a:pt x="202" y="127"/>
                </a:lnTo>
                <a:lnTo>
                  <a:pt x="195" y="128"/>
                </a:lnTo>
                <a:lnTo>
                  <a:pt x="183" y="144"/>
                </a:lnTo>
                <a:lnTo>
                  <a:pt x="183" y="149"/>
                </a:lnTo>
                <a:lnTo>
                  <a:pt x="180" y="158"/>
                </a:lnTo>
                <a:lnTo>
                  <a:pt x="176" y="159"/>
                </a:lnTo>
                <a:lnTo>
                  <a:pt x="180" y="166"/>
                </a:lnTo>
                <a:lnTo>
                  <a:pt x="175" y="169"/>
                </a:lnTo>
                <a:lnTo>
                  <a:pt x="174" y="196"/>
                </a:lnTo>
                <a:lnTo>
                  <a:pt x="164" y="199"/>
                </a:lnTo>
                <a:lnTo>
                  <a:pt x="164" y="207"/>
                </a:lnTo>
                <a:lnTo>
                  <a:pt x="156" y="198"/>
                </a:lnTo>
                <a:lnTo>
                  <a:pt x="155" y="202"/>
                </a:lnTo>
                <a:lnTo>
                  <a:pt x="137" y="219"/>
                </a:lnTo>
                <a:lnTo>
                  <a:pt x="131" y="217"/>
                </a:lnTo>
                <a:lnTo>
                  <a:pt x="128" y="209"/>
                </a:lnTo>
                <a:lnTo>
                  <a:pt x="126" y="214"/>
                </a:lnTo>
                <a:lnTo>
                  <a:pt x="121" y="209"/>
                </a:lnTo>
                <a:lnTo>
                  <a:pt x="118" y="221"/>
                </a:lnTo>
                <a:lnTo>
                  <a:pt x="116" y="220"/>
                </a:lnTo>
                <a:lnTo>
                  <a:pt x="116" y="212"/>
                </a:lnTo>
                <a:lnTo>
                  <a:pt x="111" y="213"/>
                </a:lnTo>
                <a:lnTo>
                  <a:pt x="118" y="206"/>
                </a:lnTo>
                <a:lnTo>
                  <a:pt x="109" y="205"/>
                </a:lnTo>
                <a:lnTo>
                  <a:pt x="116" y="201"/>
                </a:lnTo>
                <a:lnTo>
                  <a:pt x="108" y="199"/>
                </a:lnTo>
                <a:lnTo>
                  <a:pt x="112" y="193"/>
                </a:lnTo>
                <a:lnTo>
                  <a:pt x="120" y="199"/>
                </a:lnTo>
                <a:lnTo>
                  <a:pt x="124" y="191"/>
                </a:lnTo>
                <a:lnTo>
                  <a:pt x="137" y="184"/>
                </a:lnTo>
                <a:lnTo>
                  <a:pt x="131" y="200"/>
                </a:lnTo>
                <a:lnTo>
                  <a:pt x="133" y="208"/>
                </a:lnTo>
                <a:lnTo>
                  <a:pt x="138" y="192"/>
                </a:lnTo>
                <a:lnTo>
                  <a:pt x="151" y="186"/>
                </a:lnTo>
                <a:lnTo>
                  <a:pt x="144" y="196"/>
                </a:lnTo>
                <a:lnTo>
                  <a:pt x="151" y="202"/>
                </a:lnTo>
                <a:lnTo>
                  <a:pt x="151" y="194"/>
                </a:lnTo>
                <a:lnTo>
                  <a:pt x="157" y="187"/>
                </a:lnTo>
                <a:lnTo>
                  <a:pt x="164" y="176"/>
                </a:lnTo>
                <a:lnTo>
                  <a:pt x="163" y="168"/>
                </a:lnTo>
                <a:lnTo>
                  <a:pt x="151" y="169"/>
                </a:lnTo>
                <a:lnTo>
                  <a:pt x="153" y="157"/>
                </a:lnTo>
                <a:lnTo>
                  <a:pt x="159" y="164"/>
                </a:lnTo>
                <a:lnTo>
                  <a:pt x="160" y="147"/>
                </a:lnTo>
                <a:lnTo>
                  <a:pt x="175" y="148"/>
                </a:lnTo>
                <a:lnTo>
                  <a:pt x="176" y="132"/>
                </a:lnTo>
                <a:lnTo>
                  <a:pt x="170" y="122"/>
                </a:lnTo>
                <a:lnTo>
                  <a:pt x="170" y="138"/>
                </a:lnTo>
                <a:lnTo>
                  <a:pt x="166" y="134"/>
                </a:lnTo>
                <a:lnTo>
                  <a:pt x="156" y="141"/>
                </a:lnTo>
                <a:lnTo>
                  <a:pt x="149" y="152"/>
                </a:lnTo>
                <a:lnTo>
                  <a:pt x="141" y="153"/>
                </a:lnTo>
                <a:lnTo>
                  <a:pt x="126" y="162"/>
                </a:lnTo>
                <a:lnTo>
                  <a:pt x="114" y="176"/>
                </a:lnTo>
                <a:lnTo>
                  <a:pt x="135" y="176"/>
                </a:lnTo>
                <a:lnTo>
                  <a:pt x="116" y="181"/>
                </a:lnTo>
                <a:lnTo>
                  <a:pt x="108" y="177"/>
                </a:lnTo>
                <a:lnTo>
                  <a:pt x="126" y="153"/>
                </a:lnTo>
                <a:lnTo>
                  <a:pt x="138" y="147"/>
                </a:lnTo>
                <a:lnTo>
                  <a:pt x="151" y="130"/>
                </a:lnTo>
                <a:lnTo>
                  <a:pt x="154" y="139"/>
                </a:lnTo>
                <a:lnTo>
                  <a:pt x="162" y="132"/>
                </a:lnTo>
                <a:lnTo>
                  <a:pt x="170" y="114"/>
                </a:lnTo>
                <a:lnTo>
                  <a:pt x="168" y="103"/>
                </a:lnTo>
                <a:lnTo>
                  <a:pt x="165" y="111"/>
                </a:lnTo>
                <a:lnTo>
                  <a:pt x="160" y="110"/>
                </a:lnTo>
                <a:lnTo>
                  <a:pt x="164" y="97"/>
                </a:lnTo>
                <a:lnTo>
                  <a:pt x="158" y="97"/>
                </a:lnTo>
                <a:lnTo>
                  <a:pt x="157" y="109"/>
                </a:lnTo>
                <a:lnTo>
                  <a:pt x="152" y="113"/>
                </a:lnTo>
                <a:lnTo>
                  <a:pt x="151" y="100"/>
                </a:lnTo>
                <a:lnTo>
                  <a:pt x="147" y="97"/>
                </a:lnTo>
                <a:lnTo>
                  <a:pt x="143" y="103"/>
                </a:lnTo>
                <a:lnTo>
                  <a:pt x="136" y="88"/>
                </a:lnTo>
                <a:lnTo>
                  <a:pt x="121" y="86"/>
                </a:lnTo>
                <a:lnTo>
                  <a:pt x="65" y="59"/>
                </a:lnTo>
                <a:lnTo>
                  <a:pt x="27" y="23"/>
                </a:lnTo>
                <a:lnTo>
                  <a:pt x="15" y="48"/>
                </a:lnTo>
                <a:lnTo>
                  <a:pt x="14" y="80"/>
                </a:lnTo>
              </a:path>
            </a:pathLst>
          </a:custGeom>
          <a:solidFill>
            <a:srgbClr val="FF9900"/>
          </a:solidFill>
          <a:ln w="12700" cap="rnd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Freeform 59"/>
          <p:cNvSpPr>
            <a:spLocks/>
          </p:cNvSpPr>
          <p:nvPr/>
        </p:nvSpPr>
        <p:spPr bwMode="auto">
          <a:xfrm>
            <a:off x="1684338" y="1643063"/>
            <a:ext cx="42862" cy="55562"/>
          </a:xfrm>
          <a:custGeom>
            <a:avLst/>
            <a:gdLst>
              <a:gd name="T0" fmla="*/ 0 w 31"/>
              <a:gd name="T1" fmla="*/ 2147483647 h 35"/>
              <a:gd name="T2" fmla="*/ 2147483647 w 31"/>
              <a:gd name="T3" fmla="*/ 0 h 35"/>
              <a:gd name="T4" fmla="*/ 2147483647 w 31"/>
              <a:gd name="T5" fmla="*/ 2147483647 h 35"/>
              <a:gd name="T6" fmla="*/ 2147483647 w 31"/>
              <a:gd name="T7" fmla="*/ 2147483647 h 35"/>
              <a:gd name="T8" fmla="*/ 0 w 31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35"/>
              <a:gd name="T17" fmla="*/ 31 w 31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35">
                <a:moveTo>
                  <a:pt x="0" y="15"/>
                </a:moveTo>
                <a:lnTo>
                  <a:pt x="24" y="0"/>
                </a:lnTo>
                <a:lnTo>
                  <a:pt x="30" y="15"/>
                </a:lnTo>
                <a:lnTo>
                  <a:pt x="25" y="34"/>
                </a:lnTo>
                <a:lnTo>
                  <a:pt x="0" y="1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Freeform 60"/>
          <p:cNvSpPr>
            <a:spLocks/>
          </p:cNvSpPr>
          <p:nvPr/>
        </p:nvSpPr>
        <p:spPr bwMode="auto">
          <a:xfrm>
            <a:off x="1714500" y="1714500"/>
            <a:ext cx="26988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0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0 w 21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50"/>
              <a:gd name="T17" fmla="*/ 21 w 2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50">
                <a:moveTo>
                  <a:pt x="0" y="14"/>
                </a:moveTo>
                <a:lnTo>
                  <a:pt x="12" y="0"/>
                </a:lnTo>
                <a:lnTo>
                  <a:pt x="20" y="8"/>
                </a:lnTo>
                <a:lnTo>
                  <a:pt x="15" y="49"/>
                </a:lnTo>
                <a:lnTo>
                  <a:pt x="0" y="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Freeform 61"/>
          <p:cNvSpPr>
            <a:spLocks/>
          </p:cNvSpPr>
          <p:nvPr/>
        </p:nvSpPr>
        <p:spPr bwMode="auto">
          <a:xfrm>
            <a:off x="2820988" y="2678113"/>
            <a:ext cx="946150" cy="879475"/>
          </a:xfrm>
          <a:custGeom>
            <a:avLst/>
            <a:gdLst>
              <a:gd name="T0" fmla="*/ 0 w 670"/>
              <a:gd name="T1" fmla="*/ 2147483647 h 554"/>
              <a:gd name="T2" fmla="*/ 2147483647 w 670"/>
              <a:gd name="T3" fmla="*/ 2147483647 h 554"/>
              <a:gd name="T4" fmla="*/ 2147483647 w 670"/>
              <a:gd name="T5" fmla="*/ 2147483647 h 554"/>
              <a:gd name="T6" fmla="*/ 2147483647 w 670"/>
              <a:gd name="T7" fmla="*/ 0 h 554"/>
              <a:gd name="T8" fmla="*/ 2147483647 w 670"/>
              <a:gd name="T9" fmla="*/ 2147483647 h 554"/>
              <a:gd name="T10" fmla="*/ 2147483647 w 670"/>
              <a:gd name="T11" fmla="*/ 2147483647 h 554"/>
              <a:gd name="T12" fmla="*/ 2147483647 w 670"/>
              <a:gd name="T13" fmla="*/ 2147483647 h 554"/>
              <a:gd name="T14" fmla="*/ 2147483647 w 670"/>
              <a:gd name="T15" fmla="*/ 2147483647 h 554"/>
              <a:gd name="T16" fmla="*/ 2147483647 w 670"/>
              <a:gd name="T17" fmla="*/ 2147483647 h 554"/>
              <a:gd name="T18" fmla="*/ 0 w 670"/>
              <a:gd name="T19" fmla="*/ 2147483647 h 5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0"/>
              <a:gd name="T31" fmla="*/ 0 h 554"/>
              <a:gd name="T32" fmla="*/ 670 w 670"/>
              <a:gd name="T33" fmla="*/ 554 h 5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0" h="554">
                <a:moveTo>
                  <a:pt x="0" y="475"/>
                </a:moveTo>
                <a:lnTo>
                  <a:pt x="19" y="355"/>
                </a:lnTo>
                <a:lnTo>
                  <a:pt x="68" y="59"/>
                </a:lnTo>
                <a:lnTo>
                  <a:pt x="79" y="0"/>
                </a:lnTo>
                <a:lnTo>
                  <a:pt x="342" y="39"/>
                </a:lnTo>
                <a:lnTo>
                  <a:pt x="669" y="73"/>
                </a:lnTo>
                <a:lnTo>
                  <a:pt x="646" y="313"/>
                </a:lnTo>
                <a:lnTo>
                  <a:pt x="624" y="553"/>
                </a:lnTo>
                <a:lnTo>
                  <a:pt x="178" y="502"/>
                </a:lnTo>
                <a:lnTo>
                  <a:pt x="0" y="475"/>
                </a:lnTo>
              </a:path>
            </a:pathLst>
          </a:custGeom>
          <a:solidFill>
            <a:srgbClr val="FF99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4554538" y="958850"/>
            <a:ext cx="18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b="1">
              <a:solidFill>
                <a:srgbClr val="000099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6207" name="Rectangle 66"/>
          <p:cNvSpPr>
            <a:spLocks noChangeArrowheads="1"/>
          </p:cNvSpPr>
          <p:nvPr/>
        </p:nvSpPr>
        <p:spPr bwMode="auto">
          <a:xfrm>
            <a:off x="2370138" y="44577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6</a:t>
            </a:r>
          </a:p>
        </p:txBody>
      </p:sp>
      <p:sp>
        <p:nvSpPr>
          <p:cNvPr id="6208" name="Rectangle 67"/>
          <p:cNvSpPr>
            <a:spLocks noChangeArrowheads="1"/>
          </p:cNvSpPr>
          <p:nvPr/>
        </p:nvSpPr>
        <p:spPr bwMode="auto">
          <a:xfrm>
            <a:off x="3033713" y="287496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30</a:t>
            </a:r>
          </a:p>
        </p:txBody>
      </p:sp>
      <p:sp>
        <p:nvSpPr>
          <p:cNvPr id="6209" name="Rectangle 69"/>
          <p:cNvSpPr>
            <a:spLocks noChangeArrowheads="1"/>
          </p:cNvSpPr>
          <p:nvPr/>
        </p:nvSpPr>
        <p:spPr bwMode="auto">
          <a:xfrm>
            <a:off x="1341438" y="366712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9</a:t>
            </a:r>
          </a:p>
        </p:txBody>
      </p:sp>
      <p:sp>
        <p:nvSpPr>
          <p:cNvPr id="6210" name="Rectangle 71"/>
          <p:cNvSpPr>
            <a:spLocks noChangeArrowheads="1"/>
          </p:cNvSpPr>
          <p:nvPr/>
        </p:nvSpPr>
        <p:spPr bwMode="auto">
          <a:xfrm>
            <a:off x="3163888" y="3676650"/>
            <a:ext cx="52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10</a:t>
            </a:r>
          </a:p>
        </p:txBody>
      </p:sp>
      <p:sp>
        <p:nvSpPr>
          <p:cNvPr id="6211" name="Rectangle 73"/>
          <p:cNvSpPr>
            <a:spLocks noChangeArrowheads="1"/>
          </p:cNvSpPr>
          <p:nvPr/>
        </p:nvSpPr>
        <p:spPr bwMode="auto">
          <a:xfrm>
            <a:off x="4070350" y="5151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</a:t>
            </a:r>
          </a:p>
        </p:txBody>
      </p:sp>
      <p:sp>
        <p:nvSpPr>
          <p:cNvPr id="6212" name="Rectangle 77"/>
          <p:cNvSpPr>
            <a:spLocks noChangeArrowheads="1"/>
          </p:cNvSpPr>
          <p:nvPr/>
        </p:nvSpPr>
        <p:spPr bwMode="auto">
          <a:xfrm>
            <a:off x="3065463" y="45545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47</a:t>
            </a:r>
          </a:p>
        </p:txBody>
      </p:sp>
      <p:sp>
        <p:nvSpPr>
          <p:cNvPr id="6213" name="Rectangle 78"/>
          <p:cNvSpPr>
            <a:spLocks noChangeArrowheads="1"/>
          </p:cNvSpPr>
          <p:nvPr/>
        </p:nvSpPr>
        <p:spPr bwMode="auto">
          <a:xfrm>
            <a:off x="1508125" y="23320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33</a:t>
            </a:r>
          </a:p>
        </p:txBody>
      </p:sp>
      <p:sp>
        <p:nvSpPr>
          <p:cNvPr id="6214" name="Rectangle 80"/>
          <p:cNvSpPr>
            <a:spLocks noChangeArrowheads="1"/>
          </p:cNvSpPr>
          <p:nvPr/>
        </p:nvSpPr>
        <p:spPr bwMode="auto">
          <a:xfrm>
            <a:off x="1752600" y="323691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35</a:t>
            </a:r>
          </a:p>
        </p:txBody>
      </p:sp>
      <p:sp>
        <p:nvSpPr>
          <p:cNvPr id="6215" name="Rectangle 72"/>
          <p:cNvSpPr>
            <a:spLocks noChangeArrowheads="1"/>
          </p:cNvSpPr>
          <p:nvPr/>
        </p:nvSpPr>
        <p:spPr bwMode="auto">
          <a:xfrm>
            <a:off x="2227263" y="263683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12</a:t>
            </a:r>
          </a:p>
        </p:txBody>
      </p:sp>
      <p:sp>
        <p:nvSpPr>
          <p:cNvPr id="6216" name="Rectangle 71"/>
          <p:cNvSpPr>
            <a:spLocks noChangeArrowheads="1"/>
          </p:cNvSpPr>
          <p:nvPr/>
        </p:nvSpPr>
        <p:spPr bwMode="auto">
          <a:xfrm>
            <a:off x="4006850" y="2103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</a:t>
            </a:r>
          </a:p>
        </p:txBody>
      </p:sp>
      <p:sp>
        <p:nvSpPr>
          <p:cNvPr id="6217" name="Rectangle 65"/>
          <p:cNvSpPr>
            <a:spLocks noChangeArrowheads="1"/>
          </p:cNvSpPr>
          <p:nvPr/>
        </p:nvSpPr>
        <p:spPr bwMode="auto">
          <a:xfrm>
            <a:off x="2511425" y="35544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4</a:t>
            </a:r>
          </a:p>
        </p:txBody>
      </p:sp>
      <p:sp>
        <p:nvSpPr>
          <p:cNvPr id="6218" name="Rectangle 81"/>
          <p:cNvSpPr>
            <a:spLocks noChangeArrowheads="1"/>
          </p:cNvSpPr>
          <p:nvPr/>
        </p:nvSpPr>
        <p:spPr bwMode="auto">
          <a:xfrm>
            <a:off x="86187" y="1391444"/>
            <a:ext cx="1287463" cy="785812"/>
          </a:xfrm>
          <a:prstGeom prst="rect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6219" name="Rectangle 82"/>
          <p:cNvSpPr>
            <a:spLocks noChangeArrowheads="1"/>
          </p:cNvSpPr>
          <p:nvPr/>
        </p:nvSpPr>
        <p:spPr bwMode="auto">
          <a:xfrm>
            <a:off x="63347" y="1378055"/>
            <a:ext cx="1290638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 MT"/>
                <a:cs typeface="Arial" pitchFamily="34" charset="0"/>
              </a:rPr>
              <a:t>Alaska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MT"/>
                <a:cs typeface="Arial" pitchFamily="34" charset="0"/>
              </a:rPr>
              <a:t>43</a:t>
            </a:r>
            <a:endParaRPr lang="en-US" b="1" dirty="0">
              <a:solidFill>
                <a:srgbClr val="00000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6220" name="Rectangle 77"/>
          <p:cNvSpPr>
            <a:spLocks noChangeArrowheads="1"/>
          </p:cNvSpPr>
          <p:nvPr/>
        </p:nvSpPr>
        <p:spPr bwMode="auto">
          <a:xfrm>
            <a:off x="2824163" y="2098675"/>
            <a:ext cx="53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29</a:t>
            </a:r>
          </a:p>
        </p:txBody>
      </p:sp>
      <p:grpSp>
        <p:nvGrpSpPr>
          <p:cNvPr id="6221" name="Group 91"/>
          <p:cNvGrpSpPr>
            <a:grpSpLocks/>
          </p:cNvGrpSpPr>
          <p:nvPr/>
        </p:nvGrpSpPr>
        <p:grpSpPr bwMode="auto">
          <a:xfrm>
            <a:off x="284163" y="5133975"/>
            <a:ext cx="2430462" cy="1238250"/>
            <a:chOff x="179" y="3234"/>
            <a:chExt cx="1531" cy="780"/>
          </a:xfrm>
        </p:grpSpPr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179" y="3260"/>
              <a:ext cx="202" cy="153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389" y="3234"/>
              <a:ext cx="1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Jobs growing</a:t>
              </a:r>
            </a:p>
          </p:txBody>
        </p:sp>
        <p:sp>
          <p:nvSpPr>
            <p:cNvPr id="6238" name="Text Box 94"/>
            <p:cNvSpPr txBox="1">
              <a:spLocks noChangeArrowheads="1"/>
            </p:cNvSpPr>
            <p:nvPr/>
          </p:nvSpPr>
          <p:spPr bwMode="auto">
            <a:xfrm>
              <a:off x="363" y="3723"/>
              <a:ext cx="13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Jobs declining</a:t>
              </a:r>
            </a:p>
          </p:txBody>
        </p:sp>
        <p:sp>
          <p:nvSpPr>
            <p:cNvPr id="6239" name="Text Box 95"/>
            <p:cNvSpPr txBox="1">
              <a:spLocks noChangeArrowheads="1"/>
            </p:cNvSpPr>
            <p:nvPr/>
          </p:nvSpPr>
          <p:spPr bwMode="auto">
            <a:xfrm>
              <a:off x="404" y="3480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/>
                <a:t>Top 10</a:t>
              </a: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auto">
            <a:xfrm>
              <a:off x="182" y="3497"/>
              <a:ext cx="202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187" y="3751"/>
              <a:ext cx="202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2" name="Group 98"/>
          <p:cNvGrpSpPr>
            <a:grpSpLocks/>
          </p:cNvGrpSpPr>
          <p:nvPr/>
        </p:nvGrpSpPr>
        <p:grpSpPr bwMode="auto">
          <a:xfrm>
            <a:off x="149225" y="4541838"/>
            <a:ext cx="1319213" cy="460375"/>
            <a:chOff x="115" y="2806"/>
            <a:chExt cx="831" cy="291"/>
          </a:xfrm>
        </p:grpSpPr>
        <p:sp>
          <p:nvSpPr>
            <p:cNvPr id="6234" name="Rectangle 81"/>
            <p:cNvSpPr>
              <a:spLocks noChangeArrowheads="1"/>
            </p:cNvSpPr>
            <p:nvPr/>
          </p:nvSpPr>
          <p:spPr bwMode="auto">
            <a:xfrm>
              <a:off x="135" y="2807"/>
              <a:ext cx="811" cy="240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1">
                <a:solidFill>
                  <a:srgbClr val="FFFF00"/>
                </a:solidFill>
                <a:latin typeface="Arial MT"/>
                <a:cs typeface="Arial" pitchFamily="34" charset="0"/>
              </a:endParaRPr>
            </a:p>
          </p:txBody>
        </p:sp>
        <p:sp>
          <p:nvSpPr>
            <p:cNvPr id="6235" name="Rectangle 82"/>
            <p:cNvSpPr>
              <a:spLocks noChangeArrowheads="1"/>
            </p:cNvSpPr>
            <p:nvPr/>
          </p:nvSpPr>
          <p:spPr bwMode="auto">
            <a:xfrm>
              <a:off x="115" y="2806"/>
              <a:ext cx="8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 MT"/>
                  <a:cs typeface="Arial" pitchFamily="34" charset="0"/>
                </a:rPr>
                <a:t>Hawaii  </a:t>
              </a:r>
            </a:p>
          </p:txBody>
        </p:sp>
      </p:grpSp>
      <p:sp>
        <p:nvSpPr>
          <p:cNvPr id="6223" name="Rectangle 70"/>
          <p:cNvSpPr>
            <a:spLocks noChangeArrowheads="1"/>
          </p:cNvSpPr>
          <p:nvPr/>
        </p:nvSpPr>
        <p:spPr bwMode="auto">
          <a:xfrm>
            <a:off x="195263" y="3811588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16</a:t>
            </a:r>
          </a:p>
        </p:txBody>
      </p:sp>
      <p:sp>
        <p:nvSpPr>
          <p:cNvPr id="6224" name="Line 102"/>
          <p:cNvSpPr>
            <a:spLocks noChangeShapeType="1"/>
          </p:cNvSpPr>
          <p:nvPr/>
        </p:nvSpPr>
        <p:spPr bwMode="auto">
          <a:xfrm flipH="1" flipV="1">
            <a:off x="642938" y="4257675"/>
            <a:ext cx="165100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" name="Rectangle 78"/>
          <p:cNvSpPr>
            <a:spLocks noChangeArrowheads="1"/>
          </p:cNvSpPr>
          <p:nvPr/>
        </p:nvSpPr>
        <p:spPr bwMode="auto">
          <a:xfrm>
            <a:off x="1733550" y="1744663"/>
            <a:ext cx="53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 MT"/>
                <a:cs typeface="Arial" pitchFamily="34" charset="0"/>
              </a:rPr>
              <a:t>11</a:t>
            </a:r>
            <a:endParaRPr lang="en-US" b="1" dirty="0">
              <a:solidFill>
                <a:srgbClr val="000000"/>
              </a:solidFill>
              <a:latin typeface="Arial MT"/>
              <a:cs typeface="Arial" pitchFamily="34" charset="0"/>
            </a:endParaRPr>
          </a:p>
        </p:txBody>
      </p:sp>
      <p:sp>
        <p:nvSpPr>
          <p:cNvPr id="6226" name="Text Box 110"/>
          <p:cNvSpPr txBox="1">
            <a:spLocks noChangeArrowheads="1"/>
          </p:cNvSpPr>
          <p:nvPr/>
        </p:nvSpPr>
        <p:spPr bwMode="auto">
          <a:xfrm>
            <a:off x="4294188" y="43624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227" name="Text Box 113"/>
          <p:cNvSpPr txBox="1">
            <a:spLocks noChangeArrowheads="1"/>
          </p:cNvSpPr>
          <p:nvPr/>
        </p:nvSpPr>
        <p:spPr bwMode="auto">
          <a:xfrm>
            <a:off x="8175625" y="4257675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6228" name="Oval 83"/>
          <p:cNvSpPr>
            <a:spLocks noChangeArrowheads="1"/>
          </p:cNvSpPr>
          <p:nvPr/>
        </p:nvSpPr>
        <p:spPr bwMode="auto">
          <a:xfrm>
            <a:off x="2111375" y="4284663"/>
            <a:ext cx="866775" cy="819150"/>
          </a:xfrm>
          <a:prstGeom prst="ellips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Rectangle 70"/>
          <p:cNvSpPr>
            <a:spLocks noChangeArrowheads="1"/>
          </p:cNvSpPr>
          <p:nvPr/>
        </p:nvSpPr>
        <p:spPr bwMode="auto">
          <a:xfrm>
            <a:off x="5041900" y="530542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MT"/>
                <a:cs typeface="Arial" pitchFamily="34" charset="0"/>
              </a:rPr>
              <a:t>8</a:t>
            </a:r>
          </a:p>
        </p:txBody>
      </p:sp>
      <p:sp>
        <p:nvSpPr>
          <p:cNvPr id="6230" name="Rectangle 83"/>
          <p:cNvSpPr>
            <a:spLocks noChangeArrowheads="1"/>
          </p:cNvSpPr>
          <p:nvPr/>
        </p:nvSpPr>
        <p:spPr bwMode="auto">
          <a:xfrm>
            <a:off x="0" y="547688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Arial MT"/>
              </a:rPr>
              <a:t>Job Growth 2012</a:t>
            </a:r>
          </a:p>
          <a:p>
            <a:pPr algn="ctr"/>
            <a:r>
              <a:rPr lang="en-US" sz="1600" b="1" dirty="0">
                <a:solidFill>
                  <a:srgbClr val="000099"/>
                </a:solidFill>
                <a:latin typeface="Arial MT"/>
              </a:rPr>
              <a:t>YTD October 2012 </a:t>
            </a:r>
            <a:r>
              <a:rPr lang="en-US" sz="1600" b="1" dirty="0" err="1">
                <a:solidFill>
                  <a:srgbClr val="000099"/>
                </a:solidFill>
                <a:latin typeface="Arial MT"/>
              </a:rPr>
              <a:t>vs</a:t>
            </a:r>
            <a:r>
              <a:rPr lang="en-US" sz="1600" b="1" dirty="0">
                <a:solidFill>
                  <a:srgbClr val="000099"/>
                </a:solidFill>
                <a:latin typeface="Arial MT"/>
              </a:rPr>
              <a:t> YTD October 2011</a:t>
            </a:r>
          </a:p>
          <a:p>
            <a:pPr algn="ctr"/>
            <a:r>
              <a:rPr lang="en-US" sz="1600" b="1" dirty="0">
                <a:solidFill>
                  <a:srgbClr val="000099"/>
                </a:solidFill>
                <a:latin typeface="Arial MT"/>
              </a:rPr>
              <a:t>Source: US BLS</a:t>
            </a:r>
          </a:p>
        </p:txBody>
      </p:sp>
      <p:sp>
        <p:nvSpPr>
          <p:cNvPr id="6231" name="Text Box 110"/>
          <p:cNvSpPr txBox="1">
            <a:spLocks noChangeArrowheads="1"/>
          </p:cNvSpPr>
          <p:nvPr/>
        </p:nvSpPr>
        <p:spPr bwMode="auto">
          <a:xfrm>
            <a:off x="8005763" y="31607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50</a:t>
            </a:r>
          </a:p>
        </p:txBody>
      </p:sp>
      <p:sp>
        <p:nvSpPr>
          <p:cNvPr id="6232" name="Text Box 110"/>
          <p:cNvSpPr txBox="1">
            <a:spLocks noChangeArrowheads="1"/>
          </p:cNvSpPr>
          <p:nvPr/>
        </p:nvSpPr>
        <p:spPr bwMode="auto">
          <a:xfrm>
            <a:off x="5775325" y="35290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233" name="Line 102"/>
          <p:cNvSpPr>
            <a:spLocks noChangeShapeType="1"/>
          </p:cNvSpPr>
          <p:nvPr/>
        </p:nvSpPr>
        <p:spPr bwMode="auto">
          <a:xfrm flipH="1" flipV="1">
            <a:off x="7759700" y="3046413"/>
            <a:ext cx="317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027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411163" y="590550"/>
            <a:ext cx="7772400" cy="1470025"/>
          </a:xfrm>
        </p:spPr>
        <p:txBody>
          <a:bodyPr/>
          <a:lstStyle/>
          <a:p>
            <a:r>
              <a:rPr lang="en-US" sz="6000" smtClean="0"/>
              <a:t>Speaking of stupid…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881188"/>
            <a:ext cx="5810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95300" y="585788"/>
            <a:ext cx="81534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b="1">
                <a:solidFill>
                  <a:srgbClr val="000099"/>
                </a:solidFill>
              </a:rPr>
              <a:t>There is little that </a:t>
            </a:r>
            <a:br>
              <a:rPr lang="en-US" sz="5400" b="1">
                <a:solidFill>
                  <a:srgbClr val="000099"/>
                </a:solidFill>
              </a:rPr>
            </a:br>
            <a:r>
              <a:rPr lang="en-US" sz="5400" b="1">
                <a:solidFill>
                  <a:srgbClr val="000099"/>
                </a:solidFill>
              </a:rPr>
              <a:t>isn’t transitory…</a:t>
            </a:r>
          </a:p>
          <a:p>
            <a:pPr algn="ctr"/>
            <a:endParaRPr lang="en-US" sz="5400" b="1" dirty="0">
              <a:solidFill>
                <a:srgbClr val="000099"/>
              </a:solidFill>
            </a:endParaRPr>
          </a:p>
          <a:p>
            <a:pPr algn="ctr"/>
            <a:endParaRPr lang="en-US" sz="5400" b="1" dirty="0">
              <a:solidFill>
                <a:srgbClr val="000099"/>
              </a:solidFill>
            </a:endParaRPr>
          </a:p>
          <a:p>
            <a:pPr algn="ctr"/>
            <a:endParaRPr lang="en-US" sz="5400" b="1" dirty="0">
              <a:solidFill>
                <a:srgbClr val="000099"/>
              </a:solidFill>
            </a:endParaRPr>
          </a:p>
          <a:p>
            <a:pPr algn="ctr"/>
            <a:endParaRPr lang="en-US" sz="5400" b="1" dirty="0">
              <a:solidFill>
                <a:srgbClr val="000099"/>
              </a:solidFill>
            </a:endParaRPr>
          </a:p>
          <a:p>
            <a:pPr algn="ctr"/>
            <a:r>
              <a:rPr lang="en-US" sz="5400" b="1" dirty="0">
                <a:solidFill>
                  <a:srgbClr val="000099"/>
                </a:solidFill>
              </a:rPr>
              <a:t>…It is mostly cyclical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2372">
            <a:off x="331788" y="2524125"/>
            <a:ext cx="2239962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524">
            <a:off x="2979738" y="2370138"/>
            <a:ext cx="2284412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5290">
            <a:off x="5643563" y="2486025"/>
            <a:ext cx="21542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835400"/>
            <a:ext cx="182086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976688"/>
            <a:ext cx="19431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687763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263"/>
            <a:ext cx="9144000" cy="903287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hlink"/>
                </a:solidFill>
              </a:rPr>
              <a:t>How did AZ go from </a:t>
            </a:r>
            <a:r>
              <a:rPr lang="en-US" sz="4400" u="sng" smtClean="0">
                <a:solidFill>
                  <a:srgbClr val="FF0000"/>
                </a:solidFill>
              </a:rPr>
              <a:t>2</a:t>
            </a:r>
            <a:r>
              <a:rPr lang="en-US" sz="4400" u="sng" baseline="30000" smtClean="0">
                <a:solidFill>
                  <a:srgbClr val="FF0000"/>
                </a:solidFill>
              </a:rPr>
              <a:t>nd</a:t>
            </a:r>
            <a:r>
              <a:rPr lang="en-US" sz="4400" u="sng" smtClean="0">
                <a:solidFill>
                  <a:srgbClr val="FF0000"/>
                </a:solidFill>
              </a:rPr>
              <a:t> to 49</a:t>
            </a:r>
            <a:r>
              <a:rPr lang="en-US" sz="4400" u="sng" baseline="30000" smtClean="0">
                <a:solidFill>
                  <a:srgbClr val="FF0000"/>
                </a:solidFill>
              </a:rPr>
              <a:t>th</a:t>
            </a:r>
            <a:r>
              <a:rPr lang="en-US" sz="4400" u="sng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87475"/>
            <a:ext cx="4883150" cy="15748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Financial meltdown.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Credit crunch/freeze.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Overextended consumer.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Excess single family inventory.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Housing prices decline.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624013" y="3033713"/>
            <a:ext cx="4914900" cy="202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Loss of wealth including home equity.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Can’t sell homes or retire.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Homebuilding and home prices crash.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i="1">
                <a:solidFill>
                  <a:srgbClr val="FF0000"/>
                </a:solidFill>
              </a:rPr>
              <a:t>Population inflows weaken in AZ.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Household size increases.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Household formations decline</a:t>
            </a:r>
            <a:r>
              <a:rPr lang="en-US" sz="2000" b="1" i="1"/>
              <a:t>.</a:t>
            </a:r>
            <a:endParaRPr lang="en-US" sz="200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122613" y="5172075"/>
            <a:ext cx="4433887" cy="64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9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Excess commercial construction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476750" y="5908675"/>
            <a:ext cx="4478338" cy="72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i="1">
                <a:solidFill>
                  <a:srgbClr val="FF0000"/>
                </a:solidFill>
              </a:rPr>
              <a:t>“Growth” job losses.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b="1" i="1">
                <a:solidFill>
                  <a:srgbClr val="FF0000"/>
                </a:solidFill>
              </a:rPr>
              <a:t>All sector job loses.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449263" y="3743325"/>
            <a:ext cx="912812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1997075" y="5122863"/>
            <a:ext cx="912813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3363913" y="5942013"/>
            <a:ext cx="912812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9263"/>
            <a:ext cx="9144000" cy="903287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hlink"/>
                </a:solidFill>
              </a:rPr>
              <a:t>How does AZ go from </a:t>
            </a:r>
            <a:r>
              <a:rPr lang="en-US" sz="4400" u="sng" smtClean="0">
                <a:solidFill>
                  <a:srgbClr val="FF0000"/>
                </a:solidFill>
              </a:rPr>
              <a:t>49</a:t>
            </a:r>
            <a:r>
              <a:rPr lang="en-US" sz="4400" u="sng" baseline="30000" smtClean="0">
                <a:solidFill>
                  <a:srgbClr val="FF0000"/>
                </a:solidFill>
              </a:rPr>
              <a:t>th</a:t>
            </a:r>
            <a:r>
              <a:rPr lang="en-US" sz="4400" u="sng" smtClean="0">
                <a:solidFill>
                  <a:srgbClr val="FF0000"/>
                </a:solidFill>
              </a:rPr>
              <a:t> to 2</a:t>
            </a:r>
            <a:r>
              <a:rPr lang="en-US" sz="4400" u="sng" baseline="30000" smtClean="0">
                <a:solidFill>
                  <a:srgbClr val="FF0000"/>
                </a:solidFill>
              </a:rPr>
              <a:t>nd</a:t>
            </a:r>
            <a:r>
              <a:rPr lang="en-US" sz="4400" u="sng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01788" y="1652588"/>
            <a:ext cx="5327650" cy="2122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Arial" charset="0"/>
              </a:rPr>
              <a:t>Overall US economic recovery improves.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Arial" charset="0"/>
              </a:rPr>
              <a:t>Stock market improves.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/>
              <a:t>Credit frees up.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/>
              <a:t>Consumers more confident.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i="1" dirty="0">
                <a:solidFill>
                  <a:srgbClr val="FF0000"/>
                </a:solidFill>
                <a:latin typeface="Arial" charset="0"/>
              </a:rPr>
              <a:t>People start to move to AZ again, slowly.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>
                <a:latin typeface="Arial" charset="0"/>
              </a:rPr>
              <a:t>Investors help absorb excess housing.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3103563" y="3956050"/>
            <a:ext cx="4602162" cy="132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Excess housing absorbed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Housing prices rise.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Construction kicks in.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i="1">
                <a:solidFill>
                  <a:srgbClr val="FF0000"/>
                </a:solidFill>
              </a:rPr>
              <a:t>Construction job gains.</a:t>
            </a: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4397375" y="5503863"/>
            <a:ext cx="4525963" cy="777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i="1">
                <a:solidFill>
                  <a:srgbClr val="FF0000"/>
                </a:solidFill>
              </a:rPr>
              <a:t>All sector job gains.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i="1">
                <a:solidFill>
                  <a:srgbClr val="FF0000"/>
                </a:solidFill>
              </a:rPr>
              <a:t>More people move to AZ.</a:t>
            </a:r>
          </a:p>
        </p:txBody>
      </p:sp>
      <p:sp>
        <p:nvSpPr>
          <p:cNvPr id="84998" name="AutoShape 7"/>
          <p:cNvSpPr>
            <a:spLocks noChangeArrowheads="1"/>
          </p:cNvSpPr>
          <p:nvPr/>
        </p:nvSpPr>
        <p:spPr bwMode="auto">
          <a:xfrm>
            <a:off x="514350" y="2168525"/>
            <a:ext cx="912813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AutoShape 8"/>
          <p:cNvSpPr>
            <a:spLocks noChangeArrowheads="1"/>
          </p:cNvSpPr>
          <p:nvPr/>
        </p:nvSpPr>
        <p:spPr bwMode="auto">
          <a:xfrm>
            <a:off x="2076450" y="4276725"/>
            <a:ext cx="912813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3263900" y="5595938"/>
            <a:ext cx="912813" cy="685800"/>
          </a:xfrm>
          <a:prstGeom prst="rightArrow">
            <a:avLst>
              <a:gd name="adj1" fmla="val 50000"/>
              <a:gd name="adj2" fmla="val 332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1813" y="865188"/>
            <a:ext cx="8277225" cy="1470025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dirty="0" smtClean="0">
                <a:solidFill>
                  <a:schemeClr val="bg2"/>
                </a:solidFill>
              </a:rPr>
              <a:t>But the local recovery </a:t>
            </a:r>
            <a:br>
              <a:rPr lang="en-US" sz="4800" dirty="0" smtClean="0">
                <a:solidFill>
                  <a:schemeClr val="bg2"/>
                </a:solidFill>
              </a:rPr>
            </a:br>
            <a:r>
              <a:rPr lang="en-US" sz="4800" dirty="0" smtClean="0">
                <a:solidFill>
                  <a:schemeClr val="bg2"/>
                </a:solidFill>
              </a:rPr>
              <a:t>will be slow because…</a:t>
            </a:r>
            <a:br>
              <a:rPr lang="en-US" sz="48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076" name="Rectangle 2"/>
          <p:cNvSpPr txBox="1">
            <a:spLocks noChangeArrowheads="1"/>
          </p:cNvSpPr>
          <p:nvPr/>
        </p:nvSpPr>
        <p:spPr bwMode="auto">
          <a:xfrm>
            <a:off x="654050" y="2619375"/>
            <a:ext cx="848995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 dirty="0"/>
              <a:t>Slow national recovery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 dirty="0"/>
              <a:t>Consumers still restructuring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 dirty="0"/>
              <a:t>Low levels of confidence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 dirty="0"/>
              <a:t>Winding down of defense sector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1" dirty="0"/>
              <a:t>Population flows slow: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800" b="1" dirty="0"/>
              <a:t>40% of U.S. households are not mortgage creditworthy.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2800" b="1" dirty="0"/>
              <a:t>More than </a:t>
            </a:r>
            <a:r>
              <a:rPr lang="en-US" sz="2800" b="1" dirty="0" smtClean="0"/>
              <a:t>39% </a:t>
            </a:r>
            <a:r>
              <a:rPr lang="en-US" sz="2800" b="1" dirty="0"/>
              <a:t>in Arizona and </a:t>
            </a:r>
            <a:r>
              <a:rPr lang="en-US" sz="2800" b="1" dirty="0" smtClean="0"/>
              <a:t>22% </a:t>
            </a:r>
            <a:r>
              <a:rPr lang="en-US" sz="2800" b="1" dirty="0"/>
              <a:t>nationally have no equity in their homes.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26" name="CommandButton1" r:id="rId2" imgW="914400" imgH="914400"/>
        </mc:Choice>
        <mc:Fallback>
          <p:control name="CommandButton1" r:id="rId2" imgW="914400" imgH="914400">
            <p:pic>
              <p:nvPicPr>
                <p:cNvPr id="0" name="CommandButton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57150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Group 2"/>
          <p:cNvGraphicFramePr>
            <a:graphicFrameLocks noGrp="1"/>
          </p:cNvGraphicFramePr>
          <p:nvPr/>
        </p:nvGraphicFramePr>
        <p:xfrm>
          <a:off x="4929188" y="1411288"/>
          <a:ext cx="2584450" cy="5119716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</a:tblGrid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Year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2004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2005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2006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46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49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49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2012*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4976" name="Group 64"/>
          <p:cNvGraphicFramePr>
            <a:graphicFrameLocks noGrp="1"/>
          </p:cNvGraphicFramePr>
          <p:nvPr/>
        </p:nvGraphicFramePr>
        <p:xfrm>
          <a:off x="1089025" y="1430338"/>
          <a:ext cx="2584450" cy="3657600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86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Arizona Employment Growth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000" smtClean="0"/>
              <a:t>Source: Arizona State University, U.S. Bureau of Labor Statistics</a:t>
            </a:r>
            <a:endParaRPr lang="en-US" sz="1400" smtClean="0"/>
          </a:p>
        </p:txBody>
      </p:sp>
      <p:sp>
        <p:nvSpPr>
          <p:cNvPr id="86101" name="Oval 4"/>
          <p:cNvSpPr>
            <a:spLocks noChangeArrowheads="1"/>
          </p:cNvSpPr>
          <p:nvPr/>
        </p:nvSpPr>
        <p:spPr bwMode="auto">
          <a:xfrm>
            <a:off x="2552700" y="1841500"/>
            <a:ext cx="847725" cy="6762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2" name="Oval 5"/>
          <p:cNvSpPr>
            <a:spLocks noChangeArrowheads="1"/>
          </p:cNvSpPr>
          <p:nvPr/>
        </p:nvSpPr>
        <p:spPr bwMode="auto">
          <a:xfrm>
            <a:off x="6486525" y="2127250"/>
            <a:ext cx="762000" cy="781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3" name="Oval 6"/>
          <p:cNvSpPr>
            <a:spLocks noChangeArrowheads="1"/>
          </p:cNvSpPr>
          <p:nvPr/>
        </p:nvSpPr>
        <p:spPr bwMode="auto">
          <a:xfrm>
            <a:off x="6389688" y="4346575"/>
            <a:ext cx="955675" cy="23256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4" name="TextBox 2"/>
          <p:cNvSpPr txBox="1">
            <a:spLocks noChangeArrowheads="1"/>
          </p:cNvSpPr>
          <p:nvPr/>
        </p:nvSpPr>
        <p:spPr bwMode="auto">
          <a:xfrm>
            <a:off x="169863" y="5965825"/>
            <a:ext cx="398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/>
              <a:t>*YTD </a:t>
            </a:r>
            <a:r>
              <a:rPr lang="en-US" sz="1600" dirty="0" smtClean="0"/>
              <a:t>October 2012 </a:t>
            </a:r>
            <a:r>
              <a:rPr lang="en-US" sz="1600" dirty="0" err="1"/>
              <a:t>vs</a:t>
            </a:r>
            <a:r>
              <a:rPr lang="en-US" sz="1600" dirty="0"/>
              <a:t> YTD </a:t>
            </a:r>
            <a:r>
              <a:rPr lang="en-US" sz="1600" dirty="0" smtClean="0"/>
              <a:t>October 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Arizona Employment*</a:t>
            </a:r>
            <a:br>
              <a:rPr lang="en-US" sz="2400" smtClean="0"/>
            </a:br>
            <a:r>
              <a:rPr lang="en-US" sz="2400" smtClean="0"/>
              <a:t> Annual Percent Change 1975–2013**</a:t>
            </a:r>
            <a:br>
              <a:rPr lang="en-US" sz="2400" smtClean="0"/>
            </a:br>
            <a:r>
              <a:rPr lang="en-US" sz="1800" smtClean="0"/>
              <a:t> </a:t>
            </a:r>
            <a:r>
              <a:rPr lang="en-US" sz="1600" smtClean="0"/>
              <a:t>Source: Department of Commerce, Research Administration</a:t>
            </a:r>
          </a:p>
        </p:txBody>
      </p:sp>
      <p:graphicFrame>
        <p:nvGraphicFramePr>
          <p:cNvPr id="87043" name="Object 3"/>
          <p:cNvGraphicFramePr>
            <a:graphicFrameLocks/>
          </p:cNvGraphicFramePr>
          <p:nvPr/>
        </p:nvGraphicFramePr>
        <p:xfrm>
          <a:off x="-484188" y="1466850"/>
          <a:ext cx="9628188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9" name="Chart" r:id="rId4" imgW="8124943" imgH="3638552" progId="MSGraph.Chart.8">
                  <p:embed followColorScheme="full"/>
                </p:oleObj>
              </mc:Choice>
              <mc:Fallback>
                <p:oleObj name="Chart" r:id="rId4" imgW="8124943" imgH="3638552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4188" y="1466850"/>
                        <a:ext cx="9628188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5943600"/>
            <a:ext cx="8839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*Non-agricultural wage &amp; salary employment.  Changed from SIC to NAICS  reporting in 1990.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** 2012 &amp; 2013 forecast is from </a:t>
            </a:r>
            <a:r>
              <a:rPr lang="en-US" sz="1000" i="1">
                <a:latin typeface="Times New Roman" pitchFamily="18" charset="0"/>
              </a:rPr>
              <a:t>Elliott D. Pollack &amp; Co.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771901" y="1819275"/>
            <a:ext cx="227012" cy="336232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781175" y="1800225"/>
            <a:ext cx="152400" cy="33813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62000" y="1828800"/>
            <a:ext cx="152400" cy="33528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009775" y="1800225"/>
            <a:ext cx="304800" cy="33813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913131" y="1808956"/>
            <a:ext cx="111125" cy="336232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 </a:t>
            </a:r>
          </a:p>
        </p:txBody>
      </p: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7162800" y="6248400"/>
            <a:ext cx="1758950" cy="274638"/>
            <a:chOff x="4464" y="4147"/>
            <a:chExt cx="1108" cy="173"/>
          </a:xfrm>
        </p:grpSpPr>
        <p:sp>
          <p:nvSpPr>
            <p:cNvPr id="87053" name="Rectangle 11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4" name="Text Box 12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87051" name="Rectangle 13"/>
          <p:cNvSpPr>
            <a:spLocks noChangeArrowheads="1"/>
          </p:cNvSpPr>
          <p:nvPr/>
        </p:nvSpPr>
        <p:spPr bwMode="auto">
          <a:xfrm>
            <a:off x="7162800" y="1828800"/>
            <a:ext cx="315912" cy="337185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 </a:t>
            </a:r>
          </a:p>
        </p:txBody>
      </p:sp>
      <p:sp>
        <p:nvSpPr>
          <p:cNvPr id="87052" name="Oval 14"/>
          <p:cNvSpPr>
            <a:spLocks noChangeArrowheads="1"/>
          </p:cNvSpPr>
          <p:nvPr/>
        </p:nvSpPr>
        <p:spPr bwMode="auto">
          <a:xfrm>
            <a:off x="7720013" y="2959100"/>
            <a:ext cx="920750" cy="10620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FISCAL CLIFF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t="25476" r="34731" b="37799"/>
          <a:stretch>
            <a:fillRect/>
          </a:stretch>
        </p:blipFill>
        <p:spPr bwMode="auto">
          <a:xfrm>
            <a:off x="6977063" y="560388"/>
            <a:ext cx="1377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01813"/>
            <a:ext cx="3067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9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ctrTitle"/>
          </p:nvPr>
        </p:nvSpPr>
        <p:spPr>
          <a:xfrm>
            <a:off x="411163" y="590550"/>
            <a:ext cx="7772400" cy="1470025"/>
          </a:xfrm>
        </p:spPr>
        <p:txBody>
          <a:bodyPr/>
          <a:lstStyle/>
          <a:p>
            <a:r>
              <a:rPr lang="en-US" sz="6000" smtClean="0"/>
              <a:t>Speaking of stupid…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 b="2849"/>
          <a:stretch>
            <a:fillRect/>
          </a:stretch>
        </p:blipFill>
        <p:spPr bwMode="auto">
          <a:xfrm>
            <a:off x="1600200" y="1809750"/>
            <a:ext cx="59436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98425" y="147638"/>
            <a:ext cx="9017000" cy="2771775"/>
          </a:xfrm>
        </p:spPr>
        <p:txBody>
          <a:bodyPr/>
          <a:lstStyle/>
          <a:p>
            <a:r>
              <a:rPr lang="en-US" sz="4000" smtClean="0"/>
              <a:t>What will be the impact of </a:t>
            </a:r>
            <a:br>
              <a:rPr lang="en-US" sz="4000" smtClean="0"/>
            </a:br>
            <a:r>
              <a:rPr lang="en-US" sz="4000" smtClean="0"/>
              <a:t>defense cutbacks in Arizona?</a:t>
            </a:r>
            <a:endParaRPr lang="en-US" sz="3200" smtClean="0"/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5" b="10428"/>
          <a:stretch>
            <a:fillRect/>
          </a:stretch>
        </p:blipFill>
        <p:spPr bwMode="auto">
          <a:xfrm rot="-842901">
            <a:off x="4541838" y="3008313"/>
            <a:ext cx="410051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8687">
            <a:off x="576263" y="3116263"/>
            <a:ext cx="40068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1722336" y="2281288"/>
            <a:ext cx="66055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Projected Net Job Growth:</a:t>
            </a:r>
          </a:p>
          <a:p>
            <a:r>
              <a:rPr lang="en-US" sz="3600" dirty="0"/>
              <a:t>	2012 = 48,000 </a:t>
            </a:r>
          </a:p>
          <a:p>
            <a:r>
              <a:rPr lang="en-US" sz="3600" dirty="0"/>
              <a:t>	2013 = 73,600</a:t>
            </a:r>
          </a:p>
          <a:p>
            <a:r>
              <a:rPr lang="en-US" sz="3600" dirty="0"/>
              <a:t>	2014 = 88,500</a:t>
            </a:r>
          </a:p>
          <a:p>
            <a:endParaRPr lang="en-US" sz="3600" dirty="0"/>
          </a:p>
        </p:txBody>
      </p:sp>
      <p:sp>
        <p:nvSpPr>
          <p:cNvPr id="89091" name="TextBox 1"/>
          <p:cNvSpPr txBox="1">
            <a:spLocks noChangeArrowheads="1"/>
          </p:cNvSpPr>
          <p:nvPr/>
        </p:nvSpPr>
        <p:spPr bwMode="auto">
          <a:xfrm>
            <a:off x="590550" y="485775"/>
            <a:ext cx="7958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 b="1">
                <a:solidFill>
                  <a:schemeClr val="bg2"/>
                </a:solidFill>
              </a:rPr>
              <a:t>FISCAL CLIFF IN ARIZONA</a:t>
            </a:r>
            <a:r>
              <a:rPr lang="en-US" sz="7200" b="1">
                <a:solidFill>
                  <a:srgbClr val="FF0000"/>
                </a:solidFill>
              </a:rPr>
              <a:t>?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6000" smtClean="0"/>
              <a:t>FISCAL CLIFF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89138"/>
            <a:ext cx="450532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103582">
            <a:off x="5954713" y="4111625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7438" y="3735388"/>
            <a:ext cx="806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2013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t="25476" r="34731" b="37799"/>
          <a:stretch>
            <a:fillRect/>
          </a:stretch>
        </p:blipFill>
        <p:spPr bwMode="auto">
          <a:xfrm>
            <a:off x="6977063" y="560388"/>
            <a:ext cx="1377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590550" y="1731963"/>
            <a:ext cx="830738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/>
              <a:t>If the mandated spending cuts take place, </a:t>
            </a:r>
            <a:br>
              <a:rPr lang="en-US" sz="3200"/>
            </a:br>
            <a:r>
              <a:rPr lang="en-US" sz="3200"/>
              <a:t>total </a:t>
            </a:r>
            <a:r>
              <a:rPr lang="en-US" sz="3200">
                <a:solidFill>
                  <a:srgbClr val="FF0000"/>
                </a:solidFill>
              </a:rPr>
              <a:t>loss</a:t>
            </a:r>
            <a:r>
              <a:rPr lang="en-US" sz="3200"/>
              <a:t> to Arizona is projected at:</a:t>
            </a:r>
          </a:p>
          <a:p>
            <a:endParaRPr lang="en-US" sz="3200"/>
          </a:p>
          <a:p>
            <a:r>
              <a:rPr lang="en-US" sz="3200"/>
              <a:t>               </a:t>
            </a:r>
            <a:r>
              <a:rPr lang="en-US" sz="3200">
                <a:solidFill>
                  <a:srgbClr val="FF0000"/>
                </a:solidFill>
              </a:rPr>
              <a:t>45,000 to 50,000 jobs.</a:t>
            </a:r>
          </a:p>
          <a:p>
            <a:endParaRPr lang="en-US" sz="3200"/>
          </a:p>
          <a:p>
            <a:r>
              <a:rPr lang="en-US" sz="2800"/>
              <a:t>(This does not take into account any slowdown caused by tax increases.)</a:t>
            </a:r>
          </a:p>
          <a:p>
            <a:endParaRPr lang="en-US" sz="2800"/>
          </a:p>
          <a:p>
            <a:r>
              <a:rPr lang="en-US" sz="4000" b="1"/>
              <a:t>We will still grow, but very slowly.</a:t>
            </a:r>
          </a:p>
        </p:txBody>
      </p:sp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590550" y="690563"/>
            <a:ext cx="7737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 b="1">
                <a:solidFill>
                  <a:schemeClr val="bg2"/>
                </a:solidFill>
              </a:rPr>
              <a:t>FISCAL CLIFF IN ARIZONA?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Greater Phoenix Employment*</a:t>
            </a:r>
            <a:br>
              <a:rPr lang="en-US" sz="2400" smtClean="0"/>
            </a:br>
            <a:r>
              <a:rPr lang="en-US" sz="2400" smtClean="0"/>
              <a:t> Annual Percent Change 1975–2013**</a:t>
            </a:r>
            <a:br>
              <a:rPr lang="en-US" sz="2400" smtClean="0"/>
            </a:br>
            <a:r>
              <a:rPr lang="en-US" sz="1800" smtClean="0"/>
              <a:t> </a:t>
            </a:r>
            <a:r>
              <a:rPr lang="en-US" sz="1600" smtClean="0"/>
              <a:t>Source: Department of Commerce, Research Administration</a:t>
            </a:r>
          </a:p>
        </p:txBody>
      </p:sp>
      <p:graphicFrame>
        <p:nvGraphicFramePr>
          <p:cNvPr id="91139" name="Object 3"/>
          <p:cNvGraphicFramePr>
            <a:graphicFrameLocks/>
          </p:cNvGraphicFramePr>
          <p:nvPr/>
        </p:nvGraphicFramePr>
        <p:xfrm>
          <a:off x="-484188" y="1466850"/>
          <a:ext cx="9628188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0" name="Chart" r:id="rId4" imgW="8124943" imgH="3638552" progId="MSGraph.Chart.8">
                  <p:embed followColorScheme="full"/>
                </p:oleObj>
              </mc:Choice>
              <mc:Fallback>
                <p:oleObj name="Chart" r:id="rId4" imgW="8124943" imgH="363855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4188" y="1466850"/>
                        <a:ext cx="9628188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5943600"/>
            <a:ext cx="8839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*Non-agricultural wage &amp; salary employment.  Changed from SIC to NAICS  reporting in 1990.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** 2012 &amp; 2013 forecast is from </a:t>
            </a:r>
            <a:r>
              <a:rPr lang="en-US" sz="1000" i="1">
                <a:latin typeface="Times New Roman" pitchFamily="18" charset="0"/>
              </a:rPr>
              <a:t>Elliott D. Pollack &amp; Co.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885407" y="1801813"/>
            <a:ext cx="227012" cy="336232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781175" y="1814512"/>
            <a:ext cx="152400" cy="33813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762000" y="1828800"/>
            <a:ext cx="152400" cy="33528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2045111" y="1781175"/>
            <a:ext cx="304800" cy="33813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906320" y="1800225"/>
            <a:ext cx="111125" cy="336232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 </a:t>
            </a:r>
          </a:p>
        </p:txBody>
      </p: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7162800" y="6248400"/>
            <a:ext cx="1758950" cy="274638"/>
            <a:chOff x="4464" y="4147"/>
            <a:chExt cx="1108" cy="173"/>
          </a:xfrm>
        </p:grpSpPr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Text Box 12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91147" name="Rectangle 13"/>
          <p:cNvSpPr>
            <a:spLocks noChangeArrowheads="1"/>
          </p:cNvSpPr>
          <p:nvPr/>
        </p:nvSpPr>
        <p:spPr bwMode="auto">
          <a:xfrm>
            <a:off x="7217569" y="1779588"/>
            <a:ext cx="315912" cy="337185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/>
              <a:t> </a:t>
            </a:r>
          </a:p>
        </p:txBody>
      </p:sp>
      <p:sp>
        <p:nvSpPr>
          <p:cNvPr id="91148" name="Oval 14"/>
          <p:cNvSpPr>
            <a:spLocks noChangeArrowheads="1"/>
          </p:cNvSpPr>
          <p:nvPr/>
        </p:nvSpPr>
        <p:spPr bwMode="auto">
          <a:xfrm>
            <a:off x="7720013" y="2959100"/>
            <a:ext cx="920750" cy="10620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95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Greater Phoenix Employment*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1000" smtClean="0"/>
              <a:t>Source: Bureau of Labor Statistics</a:t>
            </a:r>
            <a:endParaRPr lang="en-US" sz="1400" smtClean="0"/>
          </a:p>
        </p:txBody>
      </p:sp>
      <p:graphicFrame>
        <p:nvGraphicFramePr>
          <p:cNvPr id="81973" name="Group 5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01033903"/>
              </p:ext>
            </p:extLst>
          </p:nvPr>
        </p:nvGraphicFramePr>
        <p:xfrm>
          <a:off x="333375" y="1508125"/>
          <a:ext cx="3736975" cy="1708512"/>
        </p:xfrm>
        <a:graphic>
          <a:graphicData uri="http://schemas.openxmlformats.org/drawingml/2006/table">
            <a:tbl>
              <a:tblPr/>
              <a:tblGrid>
                <a:gridCol w="2763634"/>
                <a:gridCol w="973341"/>
              </a:tblGrid>
              <a:tr h="628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Sectors in Decline</a:t>
                      </a:r>
                    </a:p>
                  </a:txBody>
                  <a:tcPr marL="91435" marR="91435" marT="45671" marB="456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</a:t>
                      </a:r>
                    </a:p>
                  </a:txBody>
                  <a:tcPr marL="91435" marR="91435" marT="45671" marB="456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Other Services</a:t>
                      </a: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-1,100</a:t>
                      </a: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Information</a:t>
                      </a: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-500</a:t>
                      </a: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596" marB="455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72" name="Text Box 32"/>
          <p:cNvSpPr txBox="1">
            <a:spLocks noChangeArrowheads="1"/>
          </p:cNvSpPr>
          <p:nvPr/>
        </p:nvSpPr>
        <p:spPr bwMode="auto">
          <a:xfrm>
            <a:off x="6780213" y="6400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1000"/>
          </a:p>
        </p:txBody>
      </p:sp>
      <p:sp>
        <p:nvSpPr>
          <p:cNvPr id="92173" name="Text Box 60"/>
          <p:cNvSpPr txBox="1">
            <a:spLocks noChangeArrowheads="1"/>
          </p:cNvSpPr>
          <p:nvPr/>
        </p:nvSpPr>
        <p:spPr bwMode="auto">
          <a:xfrm>
            <a:off x="5970332" y="6444687"/>
            <a:ext cx="2386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*Oct. 2012/ Oct. </a:t>
            </a:r>
            <a:r>
              <a:rPr lang="en-US" sz="1800" dirty="0"/>
              <a:t>2011</a:t>
            </a:r>
          </a:p>
        </p:txBody>
      </p:sp>
      <p:sp>
        <p:nvSpPr>
          <p:cNvPr id="92174" name="AutoShape 87"/>
          <p:cNvSpPr>
            <a:spLocks noChangeArrowheads="1"/>
          </p:cNvSpPr>
          <p:nvPr/>
        </p:nvSpPr>
        <p:spPr bwMode="auto">
          <a:xfrm>
            <a:off x="1557338" y="5480050"/>
            <a:ext cx="6145212" cy="920750"/>
          </a:xfrm>
          <a:prstGeom prst="curvedUpArrow">
            <a:avLst>
              <a:gd name="adj1" fmla="val 105736"/>
              <a:gd name="adj2" fmla="val 2115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6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32813"/>
              </p:ext>
            </p:extLst>
          </p:nvPr>
        </p:nvGraphicFramePr>
        <p:xfrm>
          <a:off x="4483509" y="1498600"/>
          <a:ext cx="4296952" cy="3712497"/>
        </p:xfrm>
        <a:graphic>
          <a:graphicData uri="http://schemas.openxmlformats.org/drawingml/2006/table">
            <a:tbl>
              <a:tblPr/>
              <a:tblGrid>
                <a:gridCol w="2838013"/>
                <a:gridCol w="1458939"/>
              </a:tblGrid>
              <a:tr h="62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Sectors Improving</a:t>
                      </a:r>
                    </a:p>
                  </a:txBody>
                  <a:tcPr marL="91458" marR="91458" marT="45600" marB="45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</a:t>
                      </a:r>
                    </a:p>
                  </a:txBody>
                  <a:tcPr marL="91458" marR="91458" marT="45600" marB="456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Professional &amp; Bus Services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13,100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Education &amp; Health Services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6,700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Trade,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Transp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, Utilities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7,900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Financial Activities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4,400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Government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4,200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Construction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3,200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Leisure &amp; Hospitality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1,700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Manufacturing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1,200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Mining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3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5"/>
          <p:cNvSpPr>
            <a:spLocks noChangeArrowheads="1"/>
          </p:cNvSpPr>
          <p:nvPr/>
        </p:nvSpPr>
        <p:spPr bwMode="auto">
          <a:xfrm rot="-1505686">
            <a:off x="666750" y="2676525"/>
            <a:ext cx="7724775" cy="2819400"/>
          </a:xfrm>
          <a:prstGeom prst="rightArrow">
            <a:avLst>
              <a:gd name="adj1" fmla="val 50000"/>
              <a:gd name="adj2" fmla="val 68497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523875" y="958850"/>
            <a:ext cx="810577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 dirty="0"/>
              <a:t>Greater Phoenix-  </a:t>
            </a:r>
            <a:br>
              <a:rPr lang="en-US" sz="4400" b="1" dirty="0"/>
            </a:br>
            <a:r>
              <a:rPr lang="en-US" sz="4400" b="1" dirty="0"/>
              <a:t>Jobs Finally in the Black</a:t>
            </a:r>
          </a:p>
          <a:p>
            <a:endParaRPr lang="en-US" sz="4400" b="1" dirty="0">
              <a:solidFill>
                <a:srgbClr val="000099"/>
              </a:solidFill>
            </a:endParaRPr>
          </a:p>
          <a:p>
            <a:r>
              <a:rPr lang="en-US" sz="2800" b="1" dirty="0"/>
              <a:t>	</a:t>
            </a:r>
            <a:r>
              <a:rPr lang="en-US" sz="3200" b="1" dirty="0"/>
              <a:t>     Over last 12 months:           </a:t>
            </a:r>
            <a:r>
              <a:rPr lang="en-US" sz="3200" b="1" dirty="0" smtClean="0"/>
              <a:t> 40,800</a:t>
            </a:r>
            <a:endParaRPr lang="en-US" sz="3200" b="1" dirty="0"/>
          </a:p>
          <a:p>
            <a:r>
              <a:rPr lang="en-US" sz="3200" b="1" dirty="0"/>
              <a:t>        12 months before that:</a:t>
            </a:r>
            <a:r>
              <a:rPr lang="en-US" sz="3200" b="1" dirty="0">
                <a:solidFill>
                  <a:srgbClr val="FF0000"/>
                </a:solidFill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34,200</a:t>
            </a:r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	     </a:t>
            </a:r>
            <a:r>
              <a:rPr lang="en-US" sz="3200" b="1" dirty="0"/>
              <a:t>12 months before that:       </a:t>
            </a:r>
            <a:r>
              <a:rPr lang="en-US" sz="3200" b="1" dirty="0" smtClean="0"/>
              <a:t>    1,300</a:t>
            </a:r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		</a:t>
            </a:r>
            <a:r>
              <a:rPr lang="en-US" sz="3200" b="1" dirty="0"/>
              <a:t>12 months before that:     </a:t>
            </a:r>
            <a:r>
              <a:rPr lang="en-US" sz="3200" b="1" dirty="0" smtClean="0">
                <a:solidFill>
                  <a:srgbClr val="FF0000"/>
                </a:solidFill>
              </a:rPr>
              <a:t>(149,700)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		</a:t>
            </a:r>
            <a:r>
              <a:rPr lang="en-US" sz="3200" b="1" dirty="0"/>
              <a:t>12 months before that:       </a:t>
            </a:r>
            <a:r>
              <a:rPr lang="en-US" sz="3200" b="1" dirty="0" smtClean="0">
                <a:solidFill>
                  <a:srgbClr val="FF0000"/>
                </a:solidFill>
              </a:rPr>
              <a:t>(83,300)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5810250" y="5970588"/>
            <a:ext cx="240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/>
              <a:t> * As of </a:t>
            </a:r>
            <a:r>
              <a:rPr lang="en-US" sz="1600" dirty="0" smtClean="0"/>
              <a:t>October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091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23875" y="958850"/>
            <a:ext cx="8105775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 dirty="0"/>
              <a:t>Greater Phoenix Jobs</a:t>
            </a:r>
          </a:p>
          <a:p>
            <a:pPr algn="ctr"/>
            <a:r>
              <a:rPr lang="en-US" sz="2800" dirty="0"/>
              <a:t>Source: BLS 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3200" b="1" dirty="0"/>
          </a:p>
          <a:p>
            <a:r>
              <a:rPr lang="en-US" sz="3200" b="1" dirty="0">
                <a:solidFill>
                  <a:srgbClr val="000099"/>
                </a:solidFill>
              </a:rPr>
              <a:t>Jobs </a:t>
            </a:r>
            <a:r>
              <a:rPr lang="en-US" sz="3200" b="1" dirty="0">
                <a:solidFill>
                  <a:srgbClr val="FF0000"/>
                </a:solidFill>
              </a:rPr>
              <a:t>lost</a:t>
            </a:r>
            <a:r>
              <a:rPr lang="en-US" sz="3200" b="1" dirty="0">
                <a:solidFill>
                  <a:srgbClr val="000099"/>
                </a:solidFill>
              </a:rPr>
              <a:t> Peak to Trough:		</a:t>
            </a:r>
            <a:r>
              <a:rPr lang="en-US" sz="3200" b="1" dirty="0" smtClean="0">
                <a:solidFill>
                  <a:srgbClr val="000099"/>
                </a:solidFill>
              </a:rPr>
              <a:t>302,500</a:t>
            </a:r>
            <a:endParaRPr lang="en-US" sz="3200" b="1" dirty="0">
              <a:solidFill>
                <a:srgbClr val="000099"/>
              </a:solidFill>
            </a:endParaRPr>
          </a:p>
          <a:p>
            <a:r>
              <a:rPr lang="en-US" sz="2800" b="1" dirty="0">
                <a:solidFill>
                  <a:srgbClr val="000099"/>
                </a:solidFill>
              </a:rPr>
              <a:t>                  </a:t>
            </a:r>
            <a:r>
              <a:rPr lang="en-US" sz="2800" b="1" dirty="0" smtClean="0">
                <a:solidFill>
                  <a:srgbClr val="000099"/>
                </a:solidFill>
              </a:rPr>
              <a:t>(Dec-07</a:t>
            </a:r>
            <a:r>
              <a:rPr lang="en-US" sz="2800" b="1" dirty="0">
                <a:solidFill>
                  <a:srgbClr val="000099"/>
                </a:solidFill>
              </a:rPr>
              <a:t>)     </a:t>
            </a:r>
            <a:r>
              <a:rPr lang="en-US" sz="2800" b="1" dirty="0" smtClean="0">
                <a:solidFill>
                  <a:srgbClr val="000099"/>
                </a:solidFill>
              </a:rPr>
              <a:t>(Jul-10</a:t>
            </a:r>
            <a:r>
              <a:rPr lang="en-US" sz="2800" b="1" dirty="0">
                <a:solidFill>
                  <a:srgbClr val="000099"/>
                </a:solidFill>
              </a:rPr>
              <a:t>)</a:t>
            </a:r>
          </a:p>
          <a:p>
            <a:endParaRPr lang="en-US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Jobs </a:t>
            </a:r>
            <a:r>
              <a:rPr lang="en-US" sz="3200" b="1" dirty="0">
                <a:solidFill>
                  <a:srgbClr val="00CC00"/>
                </a:solidFill>
              </a:rPr>
              <a:t>gained</a:t>
            </a:r>
            <a:r>
              <a:rPr lang="en-US" sz="3200" b="1" dirty="0">
                <a:solidFill>
                  <a:srgbClr val="000099"/>
                </a:solidFill>
              </a:rPr>
              <a:t> Trough to Current:	</a:t>
            </a:r>
            <a:r>
              <a:rPr lang="en-US" sz="3200" b="1" dirty="0" smtClean="0">
                <a:solidFill>
                  <a:srgbClr val="000099"/>
                </a:solidFill>
              </a:rPr>
              <a:t>133,500</a:t>
            </a:r>
            <a:endParaRPr lang="en-US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	</a:t>
            </a:r>
            <a:r>
              <a:rPr lang="en-US" sz="2800" b="1" dirty="0">
                <a:solidFill>
                  <a:srgbClr val="000099"/>
                </a:solidFill>
              </a:rPr>
              <a:t>		       </a:t>
            </a:r>
            <a:r>
              <a:rPr lang="en-US" sz="2800" b="1" dirty="0" smtClean="0">
                <a:solidFill>
                  <a:srgbClr val="000099"/>
                </a:solidFill>
              </a:rPr>
              <a:t>(Jul-10) </a:t>
            </a:r>
            <a:r>
              <a:rPr lang="en-US" sz="2800" b="1" dirty="0">
                <a:solidFill>
                  <a:srgbClr val="000099"/>
                </a:solidFill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</a:rPr>
              <a:t>(Oct-12</a:t>
            </a:r>
            <a:r>
              <a:rPr lang="en-US" sz="2800" b="1" dirty="0">
                <a:solidFill>
                  <a:srgbClr val="000099"/>
                </a:solidFill>
              </a:rPr>
              <a:t>)</a:t>
            </a:r>
          </a:p>
          <a:p>
            <a:endParaRPr lang="en-US" sz="2800" b="1" dirty="0">
              <a:solidFill>
                <a:srgbClr val="000099"/>
              </a:solidFill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</a:rPr>
              <a:t>***We are </a:t>
            </a:r>
            <a:r>
              <a:rPr lang="en-US" sz="2800" b="1" dirty="0" smtClean="0">
                <a:solidFill>
                  <a:srgbClr val="000099"/>
                </a:solidFill>
              </a:rPr>
              <a:t>44% </a:t>
            </a:r>
            <a:r>
              <a:rPr lang="en-US" sz="2800" b="1" dirty="0">
                <a:solidFill>
                  <a:srgbClr val="000099"/>
                </a:solidFill>
              </a:rPr>
              <a:t>of the way back***</a:t>
            </a:r>
          </a:p>
          <a:p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94211" name="TextBox 1"/>
          <p:cNvSpPr txBox="1">
            <a:spLocks noChangeArrowheads="1"/>
          </p:cNvSpPr>
          <p:nvPr/>
        </p:nvSpPr>
        <p:spPr bwMode="auto">
          <a:xfrm>
            <a:off x="3919026" y="6365875"/>
            <a:ext cx="5109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/>
              <a:t>*Based on </a:t>
            </a:r>
            <a:r>
              <a:rPr lang="en-US" sz="1800" dirty="0" smtClean="0"/>
              <a:t>not seasonally </a:t>
            </a:r>
            <a:r>
              <a:rPr lang="en-US" sz="1800" dirty="0"/>
              <a:t>adjusted monthly data</a:t>
            </a:r>
          </a:p>
        </p:txBody>
      </p:sp>
    </p:spTree>
    <p:extLst>
      <p:ext uri="{BB962C8B-B14F-4D97-AF65-F5344CB8AC3E}">
        <p14:creationId xmlns:p14="http://schemas.microsoft.com/office/powerpoint/2010/main" val="171079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67800" cy="1143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dirty="0" smtClean="0"/>
              <a:t>Employment Levels: </a:t>
            </a:r>
            <a:br>
              <a:rPr lang="en-US" sz="2400" dirty="0" smtClean="0"/>
            </a:br>
            <a:r>
              <a:rPr lang="en-US" sz="2400" dirty="0" smtClean="0"/>
              <a:t>Greater Phoenix back to Peak in 2015?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dirty="0" smtClean="0"/>
              <a:t>Source: ADOC</a:t>
            </a:r>
          </a:p>
        </p:txBody>
      </p:sp>
      <p:graphicFrame>
        <p:nvGraphicFramePr>
          <p:cNvPr id="9523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66234"/>
              </p:ext>
            </p:extLst>
          </p:nvPr>
        </p:nvGraphicFramePr>
        <p:xfrm>
          <a:off x="0" y="1680292"/>
          <a:ext cx="9153525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5" name="Chart" r:id="rId4" imgW="8696472" imgH="4514740" progId="MSGraph.Chart.8">
                  <p:embed followColorScheme="full"/>
                </p:oleObj>
              </mc:Choice>
              <mc:Fallback>
                <p:oleObj name="Chart" r:id="rId4" imgW="8696472" imgH="45147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80292"/>
                        <a:ext cx="9153525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36" name="Group 5"/>
          <p:cNvGrpSpPr>
            <a:grpSpLocks/>
          </p:cNvGrpSpPr>
          <p:nvPr/>
        </p:nvGrpSpPr>
        <p:grpSpPr bwMode="auto">
          <a:xfrm>
            <a:off x="7058025" y="1571625"/>
            <a:ext cx="1758950" cy="274638"/>
            <a:chOff x="4464" y="4147"/>
            <a:chExt cx="1108" cy="173"/>
          </a:xfrm>
        </p:grpSpPr>
        <p:sp>
          <p:nvSpPr>
            <p:cNvPr id="95240" name="Rectangle 6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Text Box 7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95237" name="Line 10"/>
          <p:cNvSpPr>
            <a:spLocks noChangeShapeType="1"/>
          </p:cNvSpPr>
          <p:nvPr/>
        </p:nvSpPr>
        <p:spPr bwMode="auto">
          <a:xfrm flipV="1">
            <a:off x="4694238" y="3111193"/>
            <a:ext cx="4449762" cy="269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Text Box 11"/>
          <p:cNvSpPr txBox="1">
            <a:spLocks noChangeArrowheads="1"/>
          </p:cNvSpPr>
          <p:nvPr/>
        </p:nvSpPr>
        <p:spPr bwMode="auto">
          <a:xfrm>
            <a:off x="4745038" y="2628900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Peak</a:t>
            </a:r>
          </a:p>
        </p:txBody>
      </p:sp>
      <p:sp>
        <p:nvSpPr>
          <p:cNvPr id="95239" name="Freeform 12"/>
          <p:cNvSpPr>
            <a:spLocks/>
          </p:cNvSpPr>
          <p:nvPr/>
        </p:nvSpPr>
        <p:spPr bwMode="auto">
          <a:xfrm>
            <a:off x="8120909" y="3111193"/>
            <a:ext cx="1023091" cy="464086"/>
          </a:xfrm>
          <a:custGeom>
            <a:avLst/>
            <a:gdLst>
              <a:gd name="T0" fmla="*/ 0 w 998"/>
              <a:gd name="T1" fmla="*/ 2147483647 h 522"/>
              <a:gd name="T2" fmla="*/ 2147483647 w 998"/>
              <a:gd name="T3" fmla="*/ 2147483647 h 522"/>
              <a:gd name="T4" fmla="*/ 2147483647 w 998"/>
              <a:gd name="T5" fmla="*/ 2147483647 h 522"/>
              <a:gd name="T6" fmla="*/ 2147483647 w 998"/>
              <a:gd name="T7" fmla="*/ 2147483647 h 522"/>
              <a:gd name="T8" fmla="*/ 2147483647 w 998"/>
              <a:gd name="T9" fmla="*/ 2147483647 h 522"/>
              <a:gd name="T10" fmla="*/ 2147483647 w 998"/>
              <a:gd name="T11" fmla="*/ 2147483647 h 5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8" h="522">
                <a:moveTo>
                  <a:pt x="0" y="491"/>
                </a:moveTo>
                <a:cubicBezTo>
                  <a:pt x="53" y="506"/>
                  <a:pt x="107" y="522"/>
                  <a:pt x="190" y="491"/>
                </a:cubicBezTo>
                <a:cubicBezTo>
                  <a:pt x="273" y="460"/>
                  <a:pt x="416" y="366"/>
                  <a:pt x="499" y="307"/>
                </a:cubicBezTo>
                <a:cubicBezTo>
                  <a:pt x="582" y="248"/>
                  <a:pt x="626" y="182"/>
                  <a:pt x="689" y="135"/>
                </a:cubicBezTo>
                <a:cubicBezTo>
                  <a:pt x="752" y="88"/>
                  <a:pt x="828" y="44"/>
                  <a:pt x="879" y="22"/>
                </a:cubicBezTo>
                <a:cubicBezTo>
                  <a:pt x="930" y="0"/>
                  <a:pt x="964" y="2"/>
                  <a:pt x="998" y="4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07463" cy="990600"/>
          </a:xfrm>
          <a:noFill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4800" smtClean="0"/>
              <a:t>  </a:t>
            </a:r>
            <a:endParaRPr lang="en-US" sz="2800" smtClean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495300"/>
            <a:ext cx="85693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b="1">
                <a:solidFill>
                  <a:srgbClr val="000099"/>
                </a:solidFill>
              </a:rPr>
              <a:t>Greater Phoenix Non-Farm Employment Gains </a:t>
            </a:r>
          </a:p>
          <a:p>
            <a:pPr algn="ctr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b="1">
                <a:solidFill>
                  <a:srgbClr val="000099"/>
                </a:solidFill>
              </a:rPr>
              <a:t>3 Years After Recession End</a:t>
            </a:r>
          </a:p>
          <a:p>
            <a:pPr algn="ctr"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sz="1800" b="1">
                <a:solidFill>
                  <a:srgbClr val="000099"/>
                </a:solidFill>
              </a:rPr>
              <a:t>Source: BLS         </a:t>
            </a:r>
          </a:p>
        </p:txBody>
      </p:sp>
      <p:graphicFrame>
        <p:nvGraphicFramePr>
          <p:cNvPr id="96260" name="Chart 2"/>
          <p:cNvGraphicFramePr>
            <a:graphicFrameLocks/>
          </p:cNvGraphicFramePr>
          <p:nvPr/>
        </p:nvGraphicFramePr>
        <p:xfrm>
          <a:off x="98425" y="1690688"/>
          <a:ext cx="8672513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8" name="Chart" r:id="rId5" imgW="8486657" imgH="5010270" progId="Excel.Chart.8">
                  <p:embed/>
                </p:oleObj>
              </mc:Choice>
              <mc:Fallback>
                <p:oleObj name="Chart" r:id="rId5" imgW="8486657" imgH="50102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690688"/>
                        <a:ext cx="8672513" cy="512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62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94379"/>
              </p:ext>
            </p:extLst>
          </p:nvPr>
        </p:nvGraphicFramePr>
        <p:xfrm>
          <a:off x="4929188" y="1577975"/>
          <a:ext cx="3876675" cy="5119744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  <a:gridCol w="1292225"/>
              </a:tblGrid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Year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# MSA’s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2006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2012*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4976" name="Group 64"/>
          <p:cNvGraphicFramePr>
            <a:graphicFrameLocks noGrp="1"/>
          </p:cNvGraphicFramePr>
          <p:nvPr/>
        </p:nvGraphicFramePr>
        <p:xfrm>
          <a:off x="528638" y="1558925"/>
          <a:ext cx="3876675" cy="3657600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  <a:gridCol w="129222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# MSA’s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1014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Phoenix-Mesa Employment Growth</a:t>
            </a:r>
            <a:br>
              <a:rPr lang="en-US" sz="2800" smtClean="0"/>
            </a:br>
            <a:r>
              <a:rPr lang="en-US" sz="1600" smtClean="0"/>
              <a:t>(Ranking among all metro areas greater than 1,000,000)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000" smtClean="0"/>
              <a:t>Source: Arizona State University, U.S. Bureau of Labor Statistics</a:t>
            </a:r>
            <a:endParaRPr lang="en-US" sz="1400" smtClean="0"/>
          </a:p>
        </p:txBody>
      </p:sp>
      <p:sp>
        <p:nvSpPr>
          <p:cNvPr id="101487" name="Oval 4"/>
          <p:cNvSpPr>
            <a:spLocks noChangeArrowheads="1"/>
          </p:cNvSpPr>
          <p:nvPr/>
        </p:nvSpPr>
        <p:spPr bwMode="auto">
          <a:xfrm>
            <a:off x="2066925" y="1933575"/>
            <a:ext cx="847725" cy="6762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88" name="Oval 5"/>
          <p:cNvSpPr>
            <a:spLocks noChangeArrowheads="1"/>
          </p:cNvSpPr>
          <p:nvPr/>
        </p:nvSpPr>
        <p:spPr bwMode="auto">
          <a:xfrm>
            <a:off x="6486525" y="1933575"/>
            <a:ext cx="762000" cy="781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89" name="Oval 6"/>
          <p:cNvSpPr>
            <a:spLocks noChangeArrowheads="1"/>
          </p:cNvSpPr>
          <p:nvPr/>
        </p:nvSpPr>
        <p:spPr bwMode="auto">
          <a:xfrm>
            <a:off x="6389688" y="4410075"/>
            <a:ext cx="955675" cy="23256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90" name="TextBox 2"/>
          <p:cNvSpPr txBox="1">
            <a:spLocks noChangeArrowheads="1"/>
          </p:cNvSpPr>
          <p:nvPr/>
        </p:nvSpPr>
        <p:spPr bwMode="auto">
          <a:xfrm>
            <a:off x="169863" y="5965825"/>
            <a:ext cx="2791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dirty="0"/>
              <a:t>*Year-to-date, </a:t>
            </a:r>
            <a:r>
              <a:rPr lang="en-US" sz="1600" dirty="0" smtClean="0"/>
              <a:t>October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45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 rot="3983409">
            <a:off x="3875882" y="250031"/>
            <a:ext cx="1979612" cy="7775575"/>
          </a:xfrm>
          <a:prstGeom prst="upArrow">
            <a:avLst>
              <a:gd name="adj1" fmla="val 50000"/>
              <a:gd name="adj2" fmla="val 98196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95300"/>
            <a:ext cx="8839200" cy="1143000"/>
          </a:xfrm>
          <a:noFill/>
        </p:spPr>
        <p:txBody>
          <a:bodyPr lIns="92075" tIns="46038" rIns="92075" bIns="46038" anchor="b"/>
          <a:lstStyle/>
          <a:p>
            <a:r>
              <a:rPr lang="en-US" sz="2800" dirty="0" smtClean="0"/>
              <a:t> </a:t>
            </a:r>
            <a:r>
              <a:rPr lang="en-US" dirty="0" smtClean="0"/>
              <a:t>Maricopa County Population</a:t>
            </a:r>
            <a:br>
              <a:rPr lang="en-US" dirty="0" smtClean="0"/>
            </a:br>
            <a:r>
              <a:rPr lang="en-US" sz="1200" dirty="0" smtClean="0"/>
              <a:t>Source: U.S. Bureau of Census; Arizona Department of Economic Security; University of Arizona Forecasting Project</a:t>
            </a:r>
            <a:r>
              <a:rPr lang="en-US" dirty="0" smtClean="0"/>
              <a:t> 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1809750" y="2171700"/>
            <a:ext cx="497205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US" sz="2800" b="1" u="sng" dirty="0"/>
              <a:t>Year	</a:t>
            </a:r>
            <a:r>
              <a:rPr lang="en-US" sz="2800" b="1" dirty="0"/>
              <a:t>        		 </a:t>
            </a:r>
            <a:r>
              <a:rPr lang="en-US" sz="2800" b="1" u="sng" dirty="0"/>
              <a:t>Population</a:t>
            </a:r>
          </a:p>
          <a:p>
            <a:r>
              <a:rPr lang="en-US" sz="2800" b="1" dirty="0"/>
              <a:t>1950		              331,770	</a:t>
            </a:r>
          </a:p>
          <a:p>
            <a:r>
              <a:rPr lang="en-US" sz="2800" b="1" dirty="0"/>
              <a:t>1960		              </a:t>
            </a:r>
            <a:r>
              <a:rPr lang="en-US" sz="2800" b="1" dirty="0" smtClean="0"/>
              <a:t>663,510</a:t>
            </a:r>
            <a:r>
              <a:rPr lang="en-US" sz="2800" b="1" dirty="0"/>
              <a:t>	</a:t>
            </a:r>
          </a:p>
          <a:p>
            <a:r>
              <a:rPr lang="en-US" sz="2800" b="1" dirty="0"/>
              <a:t>1970 		           </a:t>
            </a:r>
            <a:r>
              <a:rPr lang="en-US" sz="2800" b="1" dirty="0" smtClean="0"/>
              <a:t>   971,228</a:t>
            </a:r>
            <a:endParaRPr lang="en-US" sz="2800" b="1" dirty="0"/>
          </a:p>
          <a:p>
            <a:r>
              <a:rPr lang="en-US" sz="2800" b="1" dirty="0"/>
              <a:t>1980 		           </a:t>
            </a:r>
            <a:r>
              <a:rPr lang="en-US" sz="2800" b="1" dirty="0" smtClean="0"/>
              <a:t>1,509,175</a:t>
            </a:r>
            <a:endParaRPr lang="en-US" sz="2800" b="1" dirty="0"/>
          </a:p>
          <a:p>
            <a:r>
              <a:rPr lang="en-US" sz="2800" b="1" dirty="0"/>
              <a:t>1990 		           </a:t>
            </a:r>
            <a:r>
              <a:rPr lang="en-US" sz="2800" b="1" dirty="0" smtClean="0"/>
              <a:t>2,122,101</a:t>
            </a:r>
            <a:endParaRPr lang="en-US" sz="2800" b="1" dirty="0"/>
          </a:p>
          <a:p>
            <a:r>
              <a:rPr lang="en-US" sz="2800" b="1" dirty="0"/>
              <a:t>2000		           </a:t>
            </a:r>
            <a:r>
              <a:rPr lang="en-US" sz="2800" b="1" dirty="0" smtClean="0"/>
              <a:t>3,072,149</a:t>
            </a:r>
            <a:endParaRPr lang="en-US" sz="2800" b="1" dirty="0"/>
          </a:p>
          <a:p>
            <a:r>
              <a:rPr lang="en-US" sz="2800" b="1" dirty="0"/>
              <a:t>2010</a:t>
            </a:r>
            <a:r>
              <a:rPr lang="en-US" sz="2000" b="1" dirty="0"/>
              <a:t>		               </a:t>
            </a:r>
            <a:r>
              <a:rPr lang="en-US" sz="2000" b="1" dirty="0" smtClean="0"/>
              <a:t> </a:t>
            </a:r>
            <a:r>
              <a:rPr lang="en-US" sz="2800" b="1" dirty="0" smtClean="0"/>
              <a:t>3,817,117</a:t>
            </a: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2020(forecast)	</a:t>
            </a:r>
            <a:r>
              <a:rPr lang="en-US" sz="2800" b="1" dirty="0" smtClean="0">
                <a:solidFill>
                  <a:srgbClr val="FF0000"/>
                </a:solidFill>
              </a:rPr>
              <a:t>  4,831,137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95300"/>
            <a:ext cx="8839200" cy="1143000"/>
          </a:xfrm>
          <a:noFill/>
        </p:spPr>
        <p:txBody>
          <a:bodyPr lIns="92075" tIns="46038" rIns="92075" bIns="46038" anchor="b"/>
          <a:lstStyle/>
          <a:p>
            <a:r>
              <a:rPr lang="en-US" sz="2800" smtClean="0"/>
              <a:t> </a:t>
            </a:r>
            <a:r>
              <a:rPr lang="en-US" smtClean="0"/>
              <a:t>Greater Phoenix Employment</a:t>
            </a:r>
            <a:br>
              <a:rPr lang="en-US" smtClean="0"/>
            </a:br>
            <a:r>
              <a:rPr lang="en-US" sz="1200" smtClean="0"/>
              <a:t>Source: U.S. Bureau of Census; Arizona Department of Administration; University of Arizona Forecasting Project</a:t>
            </a:r>
            <a:r>
              <a:rPr lang="en-US" smtClean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97138" y="1849438"/>
          <a:ext cx="3481387" cy="402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27"/>
                <a:gridCol w="2571760"/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endParaRPr lang="en-US" sz="18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EMPLOYMENT</a:t>
                      </a:r>
                      <a:endParaRPr lang="en-US" sz="18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1950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74,400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1960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181,700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1970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327,200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636,200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1,013,300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1,578,400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1,686,800</a:t>
                      </a:r>
                      <a:endParaRPr lang="en-US" sz="2400" dirty="0"/>
                    </a:p>
                  </a:txBody>
                  <a:tcPr marL="91460" marR="91460" marT="45727" marB="45727"/>
                </a:tc>
              </a:tr>
              <a:tr h="4572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2,312,700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60" marR="91460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6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411163" y="590550"/>
            <a:ext cx="7772400" cy="1470025"/>
          </a:xfrm>
        </p:spPr>
        <p:txBody>
          <a:bodyPr/>
          <a:lstStyle/>
          <a:p>
            <a:r>
              <a:rPr lang="en-US" sz="6000" smtClean="0"/>
              <a:t>Speaking of stupid…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785" r="11188" b="25183"/>
          <a:stretch>
            <a:fillRect/>
          </a:stretch>
        </p:blipFill>
        <p:spPr bwMode="auto">
          <a:xfrm>
            <a:off x="1416050" y="1838325"/>
            <a:ext cx="608647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/>
          </p:cNvGraphicFramePr>
          <p:nvPr/>
        </p:nvGraphicFramePr>
        <p:xfrm>
          <a:off x="138113" y="1524000"/>
          <a:ext cx="89566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28" name="Chart" r:id="rId5" imgW="8505808" imgH="4600673" progId="Excel.Chart.8">
                  <p:embed/>
                </p:oleObj>
              </mc:Choice>
              <mc:Fallback>
                <p:oleObj name="Chart" r:id="rId5" imgW="8505808" imgH="46006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24000"/>
                        <a:ext cx="8956675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5240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Greater Phoenix Population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2400" smtClean="0"/>
              <a:t> Annual Percent Change 1976–2013*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Source: Arizona State University &amp; Department of Commerce, Research Administration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038725" y="6310313"/>
            <a:ext cx="3943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.</a:t>
            </a:r>
          </a:p>
          <a:p>
            <a:pPr>
              <a:spcBef>
                <a:spcPct val="50000"/>
              </a:spcBef>
            </a:pPr>
            <a:r>
              <a:rPr lang="en-US" sz="1200"/>
              <a:t>* 2012 &amp; 2013 forecast is from </a:t>
            </a:r>
            <a:r>
              <a:rPr lang="en-US" sz="1200" i="1">
                <a:latin typeface="Times New Roman" pitchFamily="18" charset="0"/>
              </a:rPr>
              <a:t>Elliott D. Pollack &amp; Co.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752600" y="2212975"/>
            <a:ext cx="152400" cy="35194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133600" y="2212975"/>
            <a:ext cx="282575" cy="35194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4065588" y="2212975"/>
            <a:ext cx="182562" cy="35194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031885" y="2212975"/>
            <a:ext cx="176213" cy="35194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7" name="Group 9"/>
          <p:cNvGrpSpPr>
            <a:grpSpLocks/>
          </p:cNvGrpSpPr>
          <p:nvPr/>
        </p:nvGrpSpPr>
        <p:grpSpPr bwMode="auto">
          <a:xfrm>
            <a:off x="7010400" y="6172200"/>
            <a:ext cx="1758950" cy="274638"/>
            <a:chOff x="4464" y="4147"/>
            <a:chExt cx="1108" cy="173"/>
          </a:xfrm>
        </p:grpSpPr>
        <p:sp>
          <p:nvSpPr>
            <p:cNvPr id="104460" name="Rectangle 10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1" name="Text Box 11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200" b="1"/>
                <a:t>Recession Periods</a:t>
              </a:r>
            </a:p>
          </p:txBody>
        </p:sp>
      </p:grp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7346950" y="2212975"/>
            <a:ext cx="374650" cy="35194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4"/>
          <p:cNvSpPr>
            <a:spLocks noChangeArrowheads="1"/>
          </p:cNvSpPr>
          <p:nvPr/>
        </p:nvSpPr>
        <p:spPr bwMode="auto">
          <a:xfrm>
            <a:off x="8191500" y="4278313"/>
            <a:ext cx="577850" cy="981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School Enrollment Growth</a:t>
            </a:r>
            <a:br>
              <a:rPr lang="en-US" sz="2800" smtClean="0"/>
            </a:br>
            <a:r>
              <a:rPr lang="en-US" sz="2800" smtClean="0"/>
              <a:t>2001-2012</a:t>
            </a:r>
            <a:br>
              <a:rPr lang="en-US" sz="2800" smtClean="0"/>
            </a:br>
            <a:r>
              <a:rPr lang="en-US" sz="2000" smtClean="0"/>
              <a:t>Source: Arizona Department of Education</a:t>
            </a: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52400" y="1828800"/>
          <a:ext cx="9448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0" name="Chart" r:id="rId4" imgW="6924624" imgH="4391011" progId="MSGraph.Chart.8">
                  <p:embed followColorScheme="full"/>
                </p:oleObj>
              </mc:Choice>
              <mc:Fallback>
                <p:oleObj name="Chart" r:id="rId4" imgW="6924624" imgH="439101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828800"/>
                        <a:ext cx="94488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238875" y="497998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N/A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468938" y="6411913"/>
            <a:ext cx="3675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400"/>
              <a:t>*Collection methodology changed in 2009, rendering 2009/2008 comparisons null.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3"/>
          <p:cNvSpPr>
            <a:spLocks noGrp="1"/>
          </p:cNvSpPr>
          <p:nvPr>
            <p:ph type="ctrTitle"/>
          </p:nvPr>
        </p:nvSpPr>
        <p:spPr>
          <a:xfrm>
            <a:off x="411163" y="590550"/>
            <a:ext cx="7772400" cy="1470025"/>
          </a:xfrm>
        </p:spPr>
        <p:txBody>
          <a:bodyPr/>
          <a:lstStyle/>
          <a:p>
            <a:r>
              <a:rPr lang="en-US" sz="6000" dirty="0" smtClean="0"/>
              <a:t>Pinal County</a:t>
            </a:r>
          </a:p>
        </p:txBody>
      </p:sp>
      <p:pic>
        <p:nvPicPr>
          <p:cNvPr id="208898" name="Picture 2" descr="http://upload.wikimedia.org/wikipedia/commons/thumb/5/5b/Map_of_Arizona_highlighting_Pinal_County.svg/200px-Map_of_Arizona_highlighting_Pinal_Coun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271">
            <a:off x="4664793" y="2995412"/>
            <a:ext cx="2522411" cy="29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99">
            <a:off x="1641988" y="2212257"/>
            <a:ext cx="3290530" cy="24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6725"/>
            <a:ext cx="8839200" cy="1143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Pinal County Employment</a:t>
            </a:r>
            <a:br>
              <a:rPr lang="en-US" sz="2400" smtClean="0"/>
            </a:br>
            <a:r>
              <a:rPr lang="en-US" sz="2400" smtClean="0"/>
              <a:t> Annual Percent Change 1975–2012*</a:t>
            </a:r>
            <a:br>
              <a:rPr lang="en-US" sz="2400" smtClean="0"/>
            </a:br>
            <a:r>
              <a:rPr lang="en-US" sz="1800" smtClean="0"/>
              <a:t> </a:t>
            </a:r>
            <a:r>
              <a:rPr lang="en-US" sz="1600" smtClean="0"/>
              <a:t>Source: Workforce AZ</a:t>
            </a:r>
          </a:p>
        </p:txBody>
      </p:sp>
      <p:graphicFrame>
        <p:nvGraphicFramePr>
          <p:cNvPr id="4403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313802"/>
              </p:ext>
            </p:extLst>
          </p:nvPr>
        </p:nvGraphicFramePr>
        <p:xfrm>
          <a:off x="82550" y="1695450"/>
          <a:ext cx="8783638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3" name="Chart" r:id="rId5" imgW="8572433" imgH="4505299" progId="Excel.Chart.8">
                  <p:embed/>
                </p:oleObj>
              </mc:Choice>
              <mc:Fallback>
                <p:oleObj name="Chart" r:id="rId5" imgW="8572433" imgH="45052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1695450"/>
                        <a:ext cx="8783638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2550" y="5884863"/>
            <a:ext cx="883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*Data through October 2012</a:t>
            </a: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7375525" y="2055813"/>
            <a:ext cx="320675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7162800" y="6248400"/>
            <a:ext cx="1758950" cy="274638"/>
            <a:chOff x="4464" y="4147"/>
            <a:chExt cx="1108" cy="173"/>
          </a:xfrm>
        </p:grpSpPr>
        <p:sp>
          <p:nvSpPr>
            <p:cNvPr id="44045" name="Rectangle 10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6" name="Text Box 11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rgbClr val="000000"/>
                  </a:solidFill>
                </a:rPr>
                <a:t>Recession Periods</a:t>
              </a:r>
            </a:p>
          </p:txBody>
        </p:sp>
      </p:grp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1104900" y="2055813"/>
            <a:ext cx="76200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052638" y="2055813"/>
            <a:ext cx="114300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2421321" y="2055813"/>
            <a:ext cx="173037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3963988" y="2055813"/>
            <a:ext cx="174625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auto">
          <a:xfrm>
            <a:off x="6011863" y="2055813"/>
            <a:ext cx="107950" cy="3157537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44" name="Oval 9"/>
          <p:cNvSpPr>
            <a:spLocks noChangeArrowheads="1"/>
          </p:cNvSpPr>
          <p:nvPr/>
        </p:nvSpPr>
        <p:spPr bwMode="auto">
          <a:xfrm>
            <a:off x="7575550" y="3227388"/>
            <a:ext cx="1017588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95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Pinal County Employment*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1000" smtClean="0"/>
              <a:t>Source: Workforce AZ</a:t>
            </a:r>
            <a:endParaRPr lang="en-US" sz="1400" smtClean="0"/>
          </a:p>
        </p:txBody>
      </p:sp>
      <p:graphicFrame>
        <p:nvGraphicFramePr>
          <p:cNvPr id="215129" name="Group 89"/>
          <p:cNvGraphicFramePr>
            <a:graphicFrameLocks noGrp="1"/>
          </p:cNvGraphicFramePr>
          <p:nvPr>
            <p:ph sz="half" idx="4294967295"/>
          </p:nvPr>
        </p:nvGraphicFramePr>
        <p:xfrm>
          <a:off x="476250" y="1479550"/>
          <a:ext cx="4038600" cy="3389312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62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Sectors in Decline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Information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-5.9%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Financial Activities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-5.5%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Manufacturing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-0.8%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8" name="Text Box 48"/>
          <p:cNvSpPr txBox="1">
            <a:spLocks noChangeArrowheads="1"/>
          </p:cNvSpPr>
          <p:nvPr/>
        </p:nvSpPr>
        <p:spPr bwMode="auto">
          <a:xfrm>
            <a:off x="6780213" y="6400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00">
              <a:solidFill>
                <a:srgbClr val="000000"/>
              </a:solidFill>
            </a:endParaRPr>
          </a:p>
        </p:txBody>
      </p:sp>
      <p:graphicFrame>
        <p:nvGraphicFramePr>
          <p:cNvPr id="215127" name="Group 87"/>
          <p:cNvGraphicFramePr>
            <a:graphicFrameLocks noGrp="1"/>
          </p:cNvGraphicFramePr>
          <p:nvPr>
            <p:ph sz="half" idx="4294967295"/>
          </p:nvPr>
        </p:nvGraphicFramePr>
        <p:xfrm>
          <a:off x="4591050" y="1479550"/>
          <a:ext cx="4227513" cy="4406903"/>
        </p:xfrm>
        <a:graphic>
          <a:graphicData uri="http://schemas.openxmlformats.org/drawingml/2006/table">
            <a:tbl>
              <a:tblPr/>
              <a:tblGrid>
                <a:gridCol w="2844800"/>
                <a:gridCol w="1382713"/>
              </a:tblGrid>
              <a:tr h="628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Sectors in Growing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Prof. &amp; Business Services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7.6%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Leisure &amp; Hospitality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6.3%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Education &amp; Health Services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4.3%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Government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3.9%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Mining &amp; Construction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0.9%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Trade, Transp., &amp; Utilities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0.3%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Text Box 120"/>
          <p:cNvSpPr txBox="1">
            <a:spLocks noChangeArrowheads="1"/>
          </p:cNvSpPr>
          <p:nvPr/>
        </p:nvSpPr>
        <p:spPr bwMode="auto">
          <a:xfrm>
            <a:off x="5457825" y="6338888"/>
            <a:ext cx="311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*October </a:t>
            </a:r>
            <a:r>
              <a:rPr lang="en-US" sz="1800" dirty="0" smtClean="0">
                <a:solidFill>
                  <a:srgbClr val="000000"/>
                </a:solidFill>
              </a:rPr>
              <a:t>2012/October 2011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5105" name="AutoShape 122"/>
          <p:cNvSpPr>
            <a:spLocks noChangeArrowheads="1"/>
          </p:cNvSpPr>
          <p:nvPr/>
        </p:nvSpPr>
        <p:spPr bwMode="auto">
          <a:xfrm>
            <a:off x="1716088" y="4705350"/>
            <a:ext cx="6145212" cy="1162050"/>
          </a:xfrm>
          <a:prstGeom prst="curvedUpArrow">
            <a:avLst>
              <a:gd name="adj1" fmla="val 105765"/>
              <a:gd name="adj2" fmla="val 2115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1363"/>
            <a:ext cx="9067800" cy="1143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z="2400" dirty="0" smtClean="0"/>
              <a:t>Pinal County Retail Sales </a:t>
            </a:r>
            <a:br>
              <a:rPr lang="en-US" sz="2400" dirty="0" smtClean="0"/>
            </a:br>
            <a:r>
              <a:rPr lang="en-US" sz="2400" dirty="0" smtClean="0"/>
              <a:t>Percent Change Year Ago*</a:t>
            </a:r>
            <a:br>
              <a:rPr lang="en-US" sz="2400" dirty="0" smtClean="0"/>
            </a:br>
            <a:r>
              <a:rPr lang="en-US" sz="2400" dirty="0" smtClean="0"/>
              <a:t>1999 – 2012**</a:t>
            </a:r>
            <a:br>
              <a:rPr lang="en-US" sz="2400" dirty="0" smtClean="0"/>
            </a:br>
            <a:r>
              <a:rPr lang="en-US" sz="1600" b="0" dirty="0" smtClean="0"/>
              <a:t>Source: Arizona Department of Revenue</a:t>
            </a:r>
          </a:p>
        </p:txBody>
      </p:sp>
      <p:graphicFrame>
        <p:nvGraphicFramePr>
          <p:cNvPr id="4608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817410"/>
              </p:ext>
            </p:extLst>
          </p:nvPr>
        </p:nvGraphicFramePr>
        <p:xfrm>
          <a:off x="0" y="1981200"/>
          <a:ext cx="91487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7" name="Chart" r:id="rId4" imgW="8686800" imgH="4505299" progId="MSGraph.Chart.8">
                  <p:embed followColorScheme="full"/>
                </p:oleObj>
              </mc:Choice>
              <mc:Fallback>
                <p:oleObj name="Chart" r:id="rId4" imgW="8686800" imgH="45052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1487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59742" y="6299200"/>
            <a:ext cx="6673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 dirty="0"/>
              <a:t>*Data through September </a:t>
            </a:r>
            <a:r>
              <a:rPr lang="en-US" sz="1000" dirty="0" smtClean="0"/>
              <a:t>2012</a:t>
            </a:r>
          </a:p>
          <a:p>
            <a:pPr algn="r" eaLnBrk="1" hangingPunct="1"/>
            <a:r>
              <a:rPr lang="en-US" sz="1000" dirty="0" smtClean="0"/>
              <a:t>**3-month moving average</a:t>
            </a:r>
          </a:p>
          <a:p>
            <a:pPr algn="r" eaLnBrk="1" hangingPunct="1"/>
            <a:r>
              <a:rPr lang="en-US" sz="1000" dirty="0" smtClean="0"/>
              <a:t>Note: January 2010 and March 2010 retail sales are estimates.</a:t>
            </a:r>
            <a:endParaRPr lang="en-US" sz="1000" dirty="0"/>
          </a:p>
          <a:p>
            <a:pPr algn="r" eaLnBrk="1" hangingPunct="1"/>
            <a:endParaRPr lang="en-US" sz="1000" dirty="0"/>
          </a:p>
        </p:txBody>
      </p:sp>
      <p:grpSp>
        <p:nvGrpSpPr>
          <p:cNvPr id="46085" name="Group 6"/>
          <p:cNvGrpSpPr>
            <a:grpSpLocks/>
          </p:cNvGrpSpPr>
          <p:nvPr/>
        </p:nvGrpSpPr>
        <p:grpSpPr bwMode="auto">
          <a:xfrm>
            <a:off x="6858000" y="1828800"/>
            <a:ext cx="1758950" cy="274638"/>
            <a:chOff x="4464" y="4147"/>
            <a:chExt cx="1108" cy="173"/>
          </a:xfrm>
        </p:grpSpPr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b="1"/>
                <a:t>Recession Periods</a:t>
              </a:r>
            </a:p>
          </p:txBody>
        </p:sp>
      </p:grp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5788486" y="2162175"/>
            <a:ext cx="985940" cy="34290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46087" name="Oval 10"/>
          <p:cNvSpPr>
            <a:spLocks noChangeArrowheads="1"/>
          </p:cNvSpPr>
          <p:nvPr/>
        </p:nvSpPr>
        <p:spPr bwMode="auto">
          <a:xfrm>
            <a:off x="7561006" y="3264311"/>
            <a:ext cx="1471869" cy="21139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01505" y="2162175"/>
            <a:ext cx="400921" cy="34290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8253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-152400" y="1300163"/>
          <a:ext cx="9721850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Chart" r:id="rId4" imgW="8677359" imgH="4010053" progId="MSGraph.Chart.8">
                  <p:embed followColorScheme="full"/>
                </p:oleObj>
              </mc:Choice>
              <mc:Fallback>
                <p:oleObj name="Chart" r:id="rId4" imgW="8677359" imgH="401005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300163"/>
                        <a:ext cx="9721850" cy="464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15240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z="2400" smtClean="0"/>
              <a:t>Pinal County Single Family Permits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2400" smtClean="0"/>
              <a:t>1996–2012*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Source: Census Bureau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3224213" y="1647825"/>
            <a:ext cx="357187" cy="36083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7010400" y="6172200"/>
            <a:ext cx="1758950" cy="274638"/>
            <a:chOff x="4464" y="4147"/>
            <a:chExt cx="1108" cy="173"/>
          </a:xfrm>
        </p:grpSpPr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4464" y="4147"/>
              <a:ext cx="144" cy="144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4598" y="4147"/>
              <a:ext cx="9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>
                  <a:solidFill>
                    <a:srgbClr val="000000"/>
                  </a:solidFill>
                </a:rPr>
                <a:t>Recession Periods</a:t>
              </a:r>
            </a:p>
          </p:txBody>
        </p:sp>
      </p:grpSp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6494463" y="1647825"/>
            <a:ext cx="898525" cy="3608388"/>
          </a:xfrm>
          <a:prstGeom prst="rect">
            <a:avLst/>
          </a:prstGeom>
          <a:solidFill>
            <a:schemeClr val="accent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111" name="Rectangle 12"/>
          <p:cNvSpPr>
            <a:spLocks noChangeArrowheads="1"/>
          </p:cNvSpPr>
          <p:nvPr/>
        </p:nvSpPr>
        <p:spPr bwMode="auto">
          <a:xfrm>
            <a:off x="0" y="5943600"/>
            <a:ext cx="8839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*YTD September 2012</a:t>
            </a:r>
            <a:endParaRPr lang="en-US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12" name="Line 13"/>
          <p:cNvSpPr>
            <a:spLocks noChangeShapeType="1"/>
          </p:cNvSpPr>
          <p:nvPr/>
        </p:nvSpPr>
        <p:spPr bwMode="auto">
          <a:xfrm flipV="1">
            <a:off x="4302125" y="3641725"/>
            <a:ext cx="4687888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/>
          </p:cNvSpPr>
          <p:nvPr/>
        </p:nvSpPr>
        <p:spPr bwMode="auto">
          <a:xfrm>
            <a:off x="366713" y="1060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 dirty="0"/>
              <a:t>The </a:t>
            </a:r>
            <a:r>
              <a:rPr lang="en-US" sz="4800" b="1" dirty="0" smtClean="0"/>
              <a:t>real estate market </a:t>
            </a:r>
            <a:br>
              <a:rPr lang="en-US" sz="4800" b="1" dirty="0" smtClean="0"/>
            </a:br>
            <a:r>
              <a:rPr lang="en-US" sz="4800" b="1" dirty="0" smtClean="0"/>
              <a:t>we </a:t>
            </a:r>
            <a:r>
              <a:rPr lang="en-US" sz="4800" b="1" dirty="0"/>
              <a:t>wanted…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000099"/>
              </a:solidFill>
            </a:endParaRPr>
          </a:p>
        </p:txBody>
      </p:sp>
      <p:pic>
        <p:nvPicPr>
          <p:cNvPr id="194567" name="Picture 7" descr="th?id=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7"/>
          <a:stretch>
            <a:fillRect/>
          </a:stretch>
        </p:blipFill>
        <p:spPr bwMode="auto">
          <a:xfrm>
            <a:off x="1341438" y="2482850"/>
            <a:ext cx="6373812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itle 1"/>
          <p:cNvSpPr>
            <a:spLocks/>
          </p:cNvSpPr>
          <p:nvPr/>
        </p:nvSpPr>
        <p:spPr bwMode="auto">
          <a:xfrm>
            <a:off x="366713" y="8730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 dirty="0" smtClean="0"/>
              <a:t>The real estate market</a:t>
            </a:r>
            <a:br>
              <a:rPr lang="en-US" sz="4800" b="1" dirty="0" smtClean="0"/>
            </a:br>
            <a:r>
              <a:rPr lang="en-US" sz="4800" b="1" dirty="0" smtClean="0"/>
              <a:t>we </a:t>
            </a:r>
            <a:r>
              <a:rPr lang="en-US" sz="4800" b="1" dirty="0"/>
              <a:t>got…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000099"/>
              </a:solidFill>
            </a:endParaRPr>
          </a:p>
        </p:txBody>
      </p:sp>
      <p:pic>
        <p:nvPicPr>
          <p:cNvPr id="193542" name="Picture 6" descr="th?id=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798638"/>
            <a:ext cx="5967412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147484" y="380950"/>
            <a:ext cx="8721213" cy="2893192"/>
          </a:xfrm>
        </p:spPr>
        <p:txBody>
          <a:bodyPr/>
          <a:lstStyle/>
          <a:p>
            <a:r>
              <a:rPr lang="en-US" sz="4800" dirty="0" smtClean="0"/>
              <a:t>It’s hard not to be optimistic about HOUSING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2" y="2740741"/>
            <a:ext cx="4959914" cy="3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0167&quot;&gt;&lt;property id=&quot;20148&quot; value=&quot;5&quot;/&gt;&lt;property id=&quot;20300&quot; value=&quot;Slide 9 - &amp;quot;When housing recovers, what will the positive effects on the economy be?&amp;quot;&quot;/&gt;&lt;property id=&quot;20307&quot; value=&quot;2360&quot;/&gt;&lt;/object&gt;&lt;object type=&quot;3&quot; unique_id=&quot;80168&quot;&gt;&lt;property id=&quot;20148&quot; value=&quot;5&quot;/&gt;&lt;property id=&quot;20300&quot; value=&quot;Slide 10 - &amp;quot;Overview&amp;quot;&quot;/&gt;&lt;property id=&quot;20307&quot; value=&quot;2361&quot;/&gt;&lt;/object&gt;&lt;object type=&quot;3&quot; unique_id=&quot;80590&quot;&gt;&lt;property id=&quot;20148&quot; value=&quot;5&quot;/&gt;&lt;property id=&quot;20300&quot; value=&quot;Slide 1 - &amp;quot;Household Liabilities&amp;#x0D;&amp;#x0A;1952-2011*&amp;#x0D;&amp;#x0A;Source: Federal Reserve Board&amp;quot;&quot;/&gt;&lt;property id=&quot;20307&quot; value=&quot;2372&quot;/&gt;&lt;/object&gt;&lt;object type=&quot;3&quot; unique_id=&quot;80591&quot;&gt;&lt;property id=&quot;20148&quot; value=&quot;5&quot;/&gt;&lt;property id=&quot;20300&quot; value=&quot;Slide 2 - &amp;quot;Purchase mortgage applications&amp;quot;&quot;/&gt;&lt;property id=&quot;20307&quot; value=&quot;2373&quot;/&gt;&lt;/object&gt;&lt;object type=&quot;3&quot; unique_id=&quot;80592&quot;&gt;&lt;property id=&quot;20148&quot; value=&quot;5&quot;/&gt;&lt;property id=&quot;20300&quot; value=&quot;Slide 3 - &amp;quot;Quarterly Transition Rates into 30+ Days Late by State*&amp;#x0D;&amp;#x0A;2000-2011&amp;#x0D;&amp;#x0A;Source: Federal Reserve Board-New York&amp;quot;&quot;/&gt;&lt;property id=&quot;20307&quot; value=&quot;2374&quot;/&gt;&lt;/object&gt;&lt;object type=&quot;3&quot; unique_id=&quot;80593&quot;&gt;&lt;property id=&quot;20148&quot; value=&quot;5&quot;/&gt;&lt;property id=&quot;20300&quot; value=&quot;Slide 4 - &amp;quot;Composition of Debt Balance per Capita by State &amp;#x0D;&amp;#x0A;2011 Q3&amp;#x0D;&amp;#x0A;Source: Federal Reserve Board-New York&amp;quot;&quot;/&gt;&lt;property id=&quot;20307&quot; value=&quot;2375&quot;/&gt;&lt;/object&gt;&lt;object type=&quot;3&quot; unique_id=&quot;80594&quot;&gt;&lt;property id=&quot;20148&quot; value=&quot;5&quot;/&gt;&lt;property id=&quot;20300&quot; value=&quot;Slide 5 - &amp;quot;Composition of Debt Balance per Capita by State &amp;#x0D;&amp;#x0A;2011 Q3&amp;#x0D;&amp;#x0A;Source: Federal Reserve Board-New York&amp;quot;&quot;/&gt;&lt;property id=&quot;20307&quot; value=&quot;2382&quot;/&gt;&lt;/object&gt;&lt;object type=&quot;3&quot; unique_id=&quot;80595&quot;&gt;&lt;property id=&quot;20148&quot; value=&quot;5&quot;/&gt;&lt;property id=&quot;20300&quot; value=&quot;Slide 6 - &amp;quot;Composition of Debt Balance per Capita by State &amp;#x0D;&amp;#x0A;2011 Q3&amp;#x0D;&amp;#x0A;Source: Federal Reserve Board-New York&amp;quot;&quot;/&gt;&lt;property id=&quot;20307&quot; value=&quot;2383&quot;/&gt;&lt;/object&gt;&lt;object type=&quot;3&quot; unique_id=&quot;80596&quot;&gt;&lt;property id=&quot;20148&quot; value=&quot;5&quot;/&gt;&lt;property id=&quot;20300&quot; value=&quot;Slide 7 - &amp;quot;Discretionary spending drives the business cycle&amp;#x0D;&amp;#x0A;1948-2011 Q3&amp;#x0D;&amp;#x0A;Source: Bureau of Economic Analysis&amp;quot;&quot;/&gt;&lt;property id=&quot;20307&quot; value=&quot;2378&quot;/&gt;&lt;/object&gt;&lt;object type=&quot;3&quot; unique_id=&quot;80597&quot;&gt;&lt;property id=&quot;20148&quot; value=&quot;5&quot;/&gt;&lt;property id=&quot;20300&quot; value=&quot;Slide 8 - &amp;quot;US homeowners lost or average $50k during the housing bust&amp;quot;&quot;/&gt;&lt;property id=&quot;20307&quot; value=&quot;23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69824</TotalTime>
  <Words>2497</Words>
  <Application>Microsoft Office PowerPoint</Application>
  <PresentationFormat>On-screen Show (4:3)</PresentationFormat>
  <Paragraphs>1016</Paragraphs>
  <Slides>135</Slides>
  <Notes>117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135</vt:i4>
      </vt:variant>
    </vt:vector>
  </HeadingPairs>
  <TitlesOfParts>
    <vt:vector size="138" baseType="lpstr">
      <vt:lpstr>Pixel</vt:lpstr>
      <vt:lpstr>Chart</vt:lpstr>
      <vt:lpstr>Worksheet</vt:lpstr>
      <vt:lpstr>PowerPoint Presentation</vt:lpstr>
      <vt:lpstr>Economic Conditions</vt:lpstr>
      <vt:lpstr>PowerPoint Presentation</vt:lpstr>
      <vt:lpstr>PowerPoint Presentation</vt:lpstr>
      <vt:lpstr>PowerPoint Presentation</vt:lpstr>
      <vt:lpstr>PowerPoint Presentation</vt:lpstr>
      <vt:lpstr>Speaking of stupid…</vt:lpstr>
      <vt:lpstr>FISCAL CLIFF</vt:lpstr>
      <vt:lpstr>Speaking of stupid…</vt:lpstr>
      <vt:lpstr>FISCAL CLIFF</vt:lpstr>
      <vt:lpstr>FISCAL CLIFF</vt:lpstr>
      <vt:lpstr>ObamaCare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 Summed up in One Sentence</vt:lpstr>
      <vt:lpstr>ObamaCare</vt:lpstr>
      <vt:lpstr>United States Real Gross Domestic Product*  Annual Growth 1970 - 2013** Source: U.S. Bureau of Economic Analysis &amp; Blue Chip Economic Indicators</vt:lpstr>
      <vt:lpstr>At least we’re growing!</vt:lpstr>
      <vt:lpstr>…growth will remain weak because of the following:</vt:lpstr>
      <vt:lpstr>PowerPoint Presentation</vt:lpstr>
      <vt:lpstr>Consumer debt has declined by  $1.7 trillion over the last 4 years. </vt:lpstr>
      <vt:lpstr>Financial Obligation Ratio** 1980 – 2012*  Source: Federal Reserve</vt:lpstr>
      <vt:lpstr>Consumer Credit Outstanding Percent Change Year Ago 1970 – 2012*  Source: The Federal Reserve Bank of St. Louis</vt:lpstr>
      <vt:lpstr>US New Job Data  Change from Prior Month (S/A) June 2010 –  November 2012 Source: Bureau Labor of Statistics</vt:lpstr>
      <vt:lpstr>Hours Worked Percent Change from Year Ago 1976 – 2012*  Source: Bureau of Labor Statistics</vt:lpstr>
      <vt:lpstr>Consumer Confidence 1978 – 2012*  Source: The Dismal Scientist</vt:lpstr>
      <vt:lpstr>Number of Monthly Residential Refinances Greater Phoenix Source: CoreLogic</vt:lpstr>
      <vt:lpstr>Refinancing will free up money… </vt:lpstr>
      <vt:lpstr>WEALTH EFFECT</vt:lpstr>
      <vt:lpstr>Consumer Summary: </vt:lpstr>
      <vt:lpstr>PowerPoint Presentation</vt:lpstr>
      <vt:lpstr>Business debt has declined by  $2.9 trillion over the last 4 years. </vt:lpstr>
      <vt:lpstr>Corporate Profit  (Billions of Dollars, SA)  1975-2012* Source: BEA</vt:lpstr>
      <vt:lpstr>Business Spending on Equipment Percent Change from Prior Quarter  2005 – 2012*  Source: Bureau of Economic Analysis</vt:lpstr>
      <vt:lpstr>Business Spending on Plant  Percent Change from Prior Quarter  2005 – 2012*  Source: Bureau of Economic Analysis</vt:lpstr>
      <vt:lpstr>Capacity Utilization Rate 1970 – 2012*  Source: The Federal Reserve Bank of St. Louis</vt:lpstr>
      <vt:lpstr>Business Summary: </vt:lpstr>
      <vt:lpstr>PowerPoint Presentation</vt:lpstr>
      <vt:lpstr>Speaking of stupid…</vt:lpstr>
      <vt:lpstr>Gross Government debt has INCREASED by $5.8 trillion  over the last 4 years. </vt:lpstr>
      <vt:lpstr>Balanced Budget</vt:lpstr>
      <vt:lpstr>Balanced Budget</vt:lpstr>
      <vt:lpstr>Balanced Budget</vt:lpstr>
      <vt:lpstr>Balanced Budget</vt:lpstr>
      <vt:lpstr>Balanced Budget</vt:lpstr>
      <vt:lpstr>Balanced Budget</vt:lpstr>
      <vt:lpstr>U.S. Gross National Debt ($tril) Source: U.S. Treasury; FY 2013 U.S. Budget</vt:lpstr>
      <vt:lpstr>PowerPoint Presentation</vt:lpstr>
      <vt:lpstr>PowerPoint Presentation</vt:lpstr>
      <vt:lpstr>You won’t know what you’re getting until it’s TOO LATE.</vt:lpstr>
      <vt:lpstr>What does the government need to do?</vt:lpstr>
      <vt:lpstr>What does the government need to do?</vt:lpstr>
      <vt:lpstr>Government Summary: </vt:lpstr>
      <vt:lpstr>Question:</vt:lpstr>
      <vt:lpstr>Conclusion:</vt:lpstr>
      <vt:lpstr>NATIONAL SUMMARY   </vt:lpstr>
      <vt:lpstr>ARIZONA  Happy Birthday!! 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AZ go from 2nd to 49th?</vt:lpstr>
      <vt:lpstr>How does AZ go from 49th to 2nd?</vt:lpstr>
      <vt:lpstr>But the local recovery  will be slow because…   </vt:lpstr>
      <vt:lpstr>Arizona Employment Growth Source: Arizona State University, U.S. Bureau of Labor Statistics</vt:lpstr>
      <vt:lpstr>Arizona Employment*  Annual Percent Change 1975–2013**  Source: Department of Commerce, Research Administration</vt:lpstr>
      <vt:lpstr>FISCAL CLIFF</vt:lpstr>
      <vt:lpstr>Speaking of stupid…</vt:lpstr>
      <vt:lpstr>What will be the impact of  defense cutbacks in Arizona?</vt:lpstr>
      <vt:lpstr>PowerPoint Presentation</vt:lpstr>
      <vt:lpstr>PowerPoint Presentation</vt:lpstr>
      <vt:lpstr>Greater Phoenix Employment*  Annual Percent Change 1975–2013**  Source: Department of Commerce, Research Administration</vt:lpstr>
      <vt:lpstr>Greater Phoenix Employment*  Source: Bureau of Labor Statistics</vt:lpstr>
      <vt:lpstr>PowerPoint Presentation</vt:lpstr>
      <vt:lpstr>PowerPoint Presentation</vt:lpstr>
      <vt:lpstr>Employment Levels:  Greater Phoenix back to Peak in 2015? Source: ADOC</vt:lpstr>
      <vt:lpstr>  </vt:lpstr>
      <vt:lpstr>Phoenix-Mesa Employment Growth (Ranking among all metro areas greater than 1,000,000) Source: Arizona State University, U.S. Bureau of Labor Statistics</vt:lpstr>
      <vt:lpstr> Maricopa County Population Source: U.S. Bureau of Census; Arizona Department of Economic Security; University of Arizona Forecasting Project </vt:lpstr>
      <vt:lpstr> Greater Phoenix Employment Source: U.S. Bureau of Census; Arizona Department of Administration; University of Arizona Forecasting Project </vt:lpstr>
      <vt:lpstr>Greater Phoenix Population  Annual Percent Change 1976–2013* Source: Arizona State University &amp; Department of Commerce, Research Administration</vt:lpstr>
      <vt:lpstr>School Enrollment Growth 2001-2012 Source: Arizona Department of Education</vt:lpstr>
      <vt:lpstr>Pinal County</vt:lpstr>
      <vt:lpstr>Pinal County Employment  Annual Percent Change 1975–2012*  Source: Workforce AZ</vt:lpstr>
      <vt:lpstr>Pinal County Employment*  Source: Workforce AZ</vt:lpstr>
      <vt:lpstr>Pinal County Retail Sales  Percent Change Year Ago* 1999 – 2012** Source: Arizona Department of Revenue</vt:lpstr>
      <vt:lpstr>Pinal County Single Family Permits 1996–2012* Source: Census Bureau</vt:lpstr>
      <vt:lpstr>PowerPoint Presentation</vt:lpstr>
      <vt:lpstr>PowerPoint Presentation</vt:lpstr>
      <vt:lpstr>It’s hard not to be optimistic about HOUSING</vt:lpstr>
      <vt:lpstr>US Total Vacant Housing Units 1965-2012* Source: US Census Bureau </vt:lpstr>
      <vt:lpstr>PowerPoint Presentation</vt:lpstr>
      <vt:lpstr>PowerPoint Presentation</vt:lpstr>
      <vt:lpstr>PowerPoint Presentation</vt:lpstr>
      <vt:lpstr>Total Single Family Units Occupied by Renters 2000-2011  Greater Phoenix Source: American Community Survey</vt:lpstr>
      <vt:lpstr>U.S. Homeownership Rate 1994-2012* Source: Census Bureau </vt:lpstr>
      <vt:lpstr>Percent of Homeowners by Market Status Source: CoreLogic</vt:lpstr>
      <vt:lpstr>Also, 40% of Households are not credit worthy.</vt:lpstr>
      <vt:lpstr>Until this gets resolved locally and nationally,  the rate of  population growth  will be anemic.</vt:lpstr>
      <vt:lpstr>This will limit the rate of growth in jobs.</vt:lpstr>
      <vt:lpstr>As housing prices go up, more and more people will be able to sell their homes because they aren’t underwater.</vt:lpstr>
      <vt:lpstr>Household Formations</vt:lpstr>
      <vt:lpstr>Percent of 25-34 Year Olds Living With Parents vs. Homeownership Rate, Under 35 Years Old  U.S.:  1983 – 2011  Source: US Census Bureau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How will it all turn out? </vt:lpstr>
      <vt:lpstr>The Result….</vt:lpstr>
      <vt:lpstr>The economy is improving in both absolute and relative terms.</vt:lpstr>
      <vt:lpstr>Is the Glass Still Half Full? </vt:lpstr>
      <vt:lpstr>Growth is slow by historic standards because the  U.S. economy is slow and  incentives  are perverse.</vt:lpstr>
      <vt:lpstr>The economy should  gain some momentum (unless the Federal government does something stupid)</vt:lpstr>
      <vt:lpstr>Speaking of Stupid…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Felicia Kessler</cp:lastModifiedBy>
  <cp:revision>1903</cp:revision>
  <cp:lastPrinted>2012-12-10T22:58:49Z</cp:lastPrinted>
  <dcterms:created xsi:type="dcterms:W3CDTF">2008-01-17T19:18:24Z</dcterms:created>
  <dcterms:modified xsi:type="dcterms:W3CDTF">2012-12-17T21:39:38Z</dcterms:modified>
</cp:coreProperties>
</file>